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57" r:id="rId2"/>
    <p:sldId id="258" r:id="rId3"/>
    <p:sldId id="259" r:id="rId4"/>
    <p:sldId id="260" r:id="rId5"/>
    <p:sldId id="281" r:id="rId6"/>
    <p:sldId id="262" r:id="rId7"/>
    <p:sldId id="263" r:id="rId8"/>
    <p:sldId id="264" r:id="rId9"/>
    <p:sldId id="265" r:id="rId10"/>
    <p:sldId id="266" r:id="rId11"/>
    <p:sldId id="267" r:id="rId12"/>
    <p:sldId id="282" r:id="rId13"/>
    <p:sldId id="269" r:id="rId14"/>
    <p:sldId id="270" r:id="rId15"/>
    <p:sldId id="271" r:id="rId16"/>
    <p:sldId id="272" r:id="rId17"/>
    <p:sldId id="28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381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12" autoAdjust="0"/>
    <p:restoredTop sz="94003" autoAdjust="0"/>
  </p:normalViewPr>
  <p:slideViewPr>
    <p:cSldViewPr>
      <p:cViewPr varScale="1">
        <p:scale>
          <a:sx n="69" d="100"/>
          <a:sy n="69" d="100"/>
        </p:scale>
        <p:origin x="114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B637D6-9D19-744C-A97F-EBFC6D4E1EDD}" type="doc">
      <dgm:prSet loTypeId="urn:microsoft.com/office/officeart/2005/8/layout/list1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998A22BF-F03B-1342-806B-21E76EB7583E}">
      <dgm:prSet phldrT="[文本]" custT="1"/>
      <dgm:spPr>
        <a:solidFill>
          <a:srgbClr val="7030A0"/>
        </a:solidFill>
      </dgm:spPr>
      <dgm:t>
        <a:bodyPr/>
        <a:lstStyle/>
        <a:p>
          <a:r>
            <a:rPr lang="zh-CN" altLang="en-US" sz="2200" b="1" dirty="0" smtClean="0">
              <a:latin typeface="仿宋" panose="02010609060101010101" pitchFamily="49" charset="-122"/>
              <a:ea typeface="仿宋" panose="02010609060101010101" pitchFamily="49" charset="-122"/>
            </a:rPr>
            <a:t>落实</a:t>
          </a:r>
          <a:r>
            <a:rPr lang="en-US" altLang="zh-CN" sz="2200" b="1" dirty="0" smtClean="0">
              <a:latin typeface="仿宋" panose="02010609060101010101" pitchFamily="49" charset="-122"/>
              <a:ea typeface="仿宋" panose="02010609060101010101" pitchFamily="49" charset="-122"/>
            </a:rPr>
            <a:t>《</a:t>
          </a:r>
          <a:r>
            <a:rPr lang="zh-CN" altLang="en-US" sz="2200" b="1" dirty="0" smtClean="0">
              <a:latin typeface="仿宋" panose="02010609060101010101" pitchFamily="49" charset="-122"/>
              <a:ea typeface="仿宋" panose="02010609060101010101" pitchFamily="49" charset="-122"/>
            </a:rPr>
            <a:t>全国污染源普查条例</a:t>
          </a:r>
          <a:r>
            <a:rPr lang="en-US" altLang="zh-CN" sz="2200" b="1" dirty="0" smtClean="0">
              <a:latin typeface="仿宋" panose="02010609060101010101" pitchFamily="49" charset="-122"/>
              <a:ea typeface="仿宋" panose="02010609060101010101" pitchFamily="49" charset="-122"/>
            </a:rPr>
            <a:t>》</a:t>
          </a:r>
          <a:r>
            <a:rPr lang="zh-CN" altLang="en-US" sz="2200" b="1" dirty="0" smtClean="0">
              <a:latin typeface="仿宋" panose="02010609060101010101" pitchFamily="49" charset="-122"/>
              <a:ea typeface="仿宋" panose="02010609060101010101" pitchFamily="49" charset="-122"/>
            </a:rPr>
            <a:t>的必然要求</a:t>
          </a:r>
          <a:endParaRPr lang="zh-CN" altLang="en-US" sz="2200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18C93B7B-8004-2E49-B9D7-81EA643A595A}" type="parTrans" cxnId="{0ECA7AB0-3FBD-4A47-B792-8B94ECEA866C}">
      <dgm:prSet/>
      <dgm:spPr/>
      <dgm:t>
        <a:bodyPr/>
        <a:lstStyle/>
        <a:p>
          <a:endParaRPr lang="zh-CN" altLang="en-US"/>
        </a:p>
      </dgm:t>
    </dgm:pt>
    <dgm:pt modelId="{34116B58-30C2-EC44-A558-88842768FDBA}" type="sibTrans" cxnId="{0ECA7AB0-3FBD-4A47-B792-8B94ECEA866C}">
      <dgm:prSet/>
      <dgm:spPr/>
      <dgm:t>
        <a:bodyPr/>
        <a:lstStyle/>
        <a:p>
          <a:endParaRPr lang="zh-CN" altLang="en-US"/>
        </a:p>
      </dgm:t>
    </dgm:pt>
    <dgm:pt modelId="{C21A3E0D-6839-7B4D-AAB6-A73F226DAA31}">
      <dgm:prSet phldrT="[文本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zh-CN" altLang="en-US" sz="2200" b="1" dirty="0" smtClean="0">
              <a:solidFill>
                <a:schemeClr val="bg1"/>
              </a:solidFill>
              <a:latin typeface="仿宋" panose="02010609060101010101" pitchFamily="49" charset="-122"/>
              <a:ea typeface="仿宋" panose="02010609060101010101" pitchFamily="49" charset="-122"/>
            </a:rPr>
            <a:t>改善环境质量、管控环境风险的客观需求</a:t>
          </a:r>
          <a:endParaRPr lang="zh-CN" altLang="en-US" sz="2200" b="1" dirty="0">
            <a:solidFill>
              <a:schemeClr val="bg1"/>
            </a:solidFill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2725CDBD-C1D4-4B43-8199-90D04FEF2ECF}" type="parTrans" cxnId="{5CA00982-7EC1-654F-BA28-91819C687719}">
      <dgm:prSet/>
      <dgm:spPr/>
      <dgm:t>
        <a:bodyPr/>
        <a:lstStyle/>
        <a:p>
          <a:endParaRPr lang="zh-CN" altLang="en-US"/>
        </a:p>
      </dgm:t>
    </dgm:pt>
    <dgm:pt modelId="{1E1C9240-37E9-8F47-9291-C17DB4AF6165}" type="sibTrans" cxnId="{5CA00982-7EC1-654F-BA28-91819C687719}">
      <dgm:prSet/>
      <dgm:spPr/>
      <dgm:t>
        <a:bodyPr/>
        <a:lstStyle/>
        <a:p>
          <a:endParaRPr lang="zh-CN" altLang="en-US"/>
        </a:p>
      </dgm:t>
    </dgm:pt>
    <dgm:pt modelId="{91FD85F9-1EB9-8846-9D54-0CBE97C40220}">
      <dgm:prSet phldrT="[文本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zh-CN" altLang="en-US" sz="2200" b="1" dirty="0" smtClean="0">
              <a:latin typeface="仿宋" panose="02010609060101010101" pitchFamily="49" charset="-122"/>
              <a:ea typeface="仿宋" panose="02010609060101010101" pitchFamily="49" charset="-122"/>
            </a:rPr>
            <a:t>完善环境统计，夯实各项基础工作的重要手段</a:t>
          </a:r>
          <a:endParaRPr lang="zh-CN" altLang="en-US" sz="2200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EC5D23EF-D4FC-9740-838E-80AB80639A1B}" type="parTrans" cxnId="{108F50D3-2BAA-0640-BC03-F98D92A58A1A}">
      <dgm:prSet/>
      <dgm:spPr/>
      <dgm:t>
        <a:bodyPr/>
        <a:lstStyle/>
        <a:p>
          <a:endParaRPr lang="zh-CN" altLang="en-US"/>
        </a:p>
      </dgm:t>
    </dgm:pt>
    <dgm:pt modelId="{09C66EF7-F572-F242-BFDB-919C0F3E7FF0}" type="sibTrans" cxnId="{108F50D3-2BAA-0640-BC03-F98D92A58A1A}">
      <dgm:prSet/>
      <dgm:spPr/>
      <dgm:t>
        <a:bodyPr/>
        <a:lstStyle/>
        <a:p>
          <a:endParaRPr lang="zh-CN" altLang="en-US"/>
        </a:p>
      </dgm:t>
    </dgm:pt>
    <dgm:pt modelId="{BDD0E2B8-5810-5D4D-AB2C-BCD614EC73A7}" type="pres">
      <dgm:prSet presAssocID="{B1B637D6-9D19-744C-A97F-EBFC6D4E1ED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66A942DA-B95C-8548-9426-8A852834E6B1}" type="pres">
      <dgm:prSet presAssocID="{998A22BF-F03B-1342-806B-21E76EB7583E}" presName="parentLin" presStyleCnt="0"/>
      <dgm:spPr/>
    </dgm:pt>
    <dgm:pt modelId="{8E27F03F-0968-E34C-B268-056998EE2DC5}" type="pres">
      <dgm:prSet presAssocID="{998A22BF-F03B-1342-806B-21E76EB7583E}" presName="parentLeftMargin" presStyleLbl="node1" presStyleIdx="0" presStyleCnt="3"/>
      <dgm:spPr/>
      <dgm:t>
        <a:bodyPr/>
        <a:lstStyle/>
        <a:p>
          <a:endParaRPr lang="zh-CN" altLang="en-US"/>
        </a:p>
      </dgm:t>
    </dgm:pt>
    <dgm:pt modelId="{4580081D-6314-8045-AE1B-C4E5353064F0}" type="pres">
      <dgm:prSet presAssocID="{998A22BF-F03B-1342-806B-21E76EB7583E}" presName="parentText" presStyleLbl="node1" presStyleIdx="0" presStyleCnt="3" custScaleX="113570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7B71070-2AA8-CA4B-9A03-B7FE1D15942A}" type="pres">
      <dgm:prSet presAssocID="{998A22BF-F03B-1342-806B-21E76EB7583E}" presName="negativeSpace" presStyleCnt="0"/>
      <dgm:spPr/>
    </dgm:pt>
    <dgm:pt modelId="{34318C2B-7131-A847-BCB0-55B16479D507}" type="pres">
      <dgm:prSet presAssocID="{998A22BF-F03B-1342-806B-21E76EB7583E}" presName="childText" presStyleLbl="conFgAcc1" presStyleIdx="0" presStyleCnt="3">
        <dgm:presLayoutVars>
          <dgm:bulletEnabled val="1"/>
        </dgm:presLayoutVars>
      </dgm:prSet>
      <dgm:spPr/>
    </dgm:pt>
    <dgm:pt modelId="{D8822E1B-CF9C-1D46-9C86-A99829843302}" type="pres">
      <dgm:prSet presAssocID="{34116B58-30C2-EC44-A558-88842768FDBA}" presName="spaceBetweenRectangles" presStyleCnt="0"/>
      <dgm:spPr/>
    </dgm:pt>
    <dgm:pt modelId="{3A7C70C2-0D31-024B-9976-EB490C6D06B8}" type="pres">
      <dgm:prSet presAssocID="{C21A3E0D-6839-7B4D-AAB6-A73F226DAA31}" presName="parentLin" presStyleCnt="0"/>
      <dgm:spPr/>
    </dgm:pt>
    <dgm:pt modelId="{300EFCE2-5E64-084E-9113-302E30ED8F4E}" type="pres">
      <dgm:prSet presAssocID="{C21A3E0D-6839-7B4D-AAB6-A73F226DAA31}" presName="parentLeftMargin" presStyleLbl="node1" presStyleIdx="0" presStyleCnt="3"/>
      <dgm:spPr/>
      <dgm:t>
        <a:bodyPr/>
        <a:lstStyle/>
        <a:p>
          <a:endParaRPr lang="zh-CN" altLang="en-US"/>
        </a:p>
      </dgm:t>
    </dgm:pt>
    <dgm:pt modelId="{8D6A46A2-12F3-114C-98BF-5424685C918C}" type="pres">
      <dgm:prSet presAssocID="{C21A3E0D-6839-7B4D-AAB6-A73F226DAA31}" presName="parentText" presStyleLbl="node1" presStyleIdx="1" presStyleCnt="3" custScaleX="113570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3A0EEB3-09D9-154E-AB25-D75C45916D5C}" type="pres">
      <dgm:prSet presAssocID="{C21A3E0D-6839-7B4D-AAB6-A73F226DAA31}" presName="negativeSpace" presStyleCnt="0"/>
      <dgm:spPr/>
    </dgm:pt>
    <dgm:pt modelId="{9EB261DC-B50C-D94A-B74F-6F7C86D2D2CB}" type="pres">
      <dgm:prSet presAssocID="{C21A3E0D-6839-7B4D-AAB6-A73F226DAA31}" presName="childText" presStyleLbl="conFgAcc1" presStyleIdx="1" presStyleCnt="3">
        <dgm:presLayoutVars>
          <dgm:bulletEnabled val="1"/>
        </dgm:presLayoutVars>
      </dgm:prSet>
      <dgm:spPr>
        <a:ln>
          <a:solidFill>
            <a:srgbClr val="96B556"/>
          </a:solidFill>
        </a:ln>
      </dgm:spPr>
    </dgm:pt>
    <dgm:pt modelId="{3F900CE2-7758-AA4A-9C6E-A94886E7D7A4}" type="pres">
      <dgm:prSet presAssocID="{1E1C9240-37E9-8F47-9291-C17DB4AF6165}" presName="spaceBetweenRectangles" presStyleCnt="0"/>
      <dgm:spPr/>
    </dgm:pt>
    <dgm:pt modelId="{B6517BBF-DBE8-4547-8EFD-1991038A34F0}" type="pres">
      <dgm:prSet presAssocID="{91FD85F9-1EB9-8846-9D54-0CBE97C40220}" presName="parentLin" presStyleCnt="0"/>
      <dgm:spPr/>
    </dgm:pt>
    <dgm:pt modelId="{30A2324F-8156-2A4D-A352-614A833193F3}" type="pres">
      <dgm:prSet presAssocID="{91FD85F9-1EB9-8846-9D54-0CBE97C40220}" presName="parentLeftMargin" presStyleLbl="node1" presStyleIdx="1" presStyleCnt="3"/>
      <dgm:spPr/>
      <dgm:t>
        <a:bodyPr/>
        <a:lstStyle/>
        <a:p>
          <a:endParaRPr lang="zh-CN" altLang="en-US"/>
        </a:p>
      </dgm:t>
    </dgm:pt>
    <dgm:pt modelId="{0EC33F7C-9946-1C48-83B5-68D6AA644296}" type="pres">
      <dgm:prSet presAssocID="{91FD85F9-1EB9-8846-9D54-0CBE97C40220}" presName="parentText" presStyleLbl="node1" presStyleIdx="2" presStyleCnt="3" custScaleX="113570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BAD9020-4339-4249-88C8-A3282B6735FB}" type="pres">
      <dgm:prSet presAssocID="{91FD85F9-1EB9-8846-9D54-0CBE97C40220}" presName="negativeSpace" presStyleCnt="0"/>
      <dgm:spPr/>
    </dgm:pt>
    <dgm:pt modelId="{9630EB67-0335-CF40-9355-F88121F1A1DC}" type="pres">
      <dgm:prSet presAssocID="{91FD85F9-1EB9-8846-9D54-0CBE97C4022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27C84A6-C05C-F841-A311-5BFD9C9C0BEC}" type="presOf" srcId="{91FD85F9-1EB9-8846-9D54-0CBE97C40220}" destId="{0EC33F7C-9946-1C48-83B5-68D6AA644296}" srcOrd="1" destOrd="0" presId="urn:microsoft.com/office/officeart/2005/8/layout/list1"/>
    <dgm:cxn modelId="{5CB6E654-EB8F-9F44-895B-1EAACD664D21}" type="presOf" srcId="{91FD85F9-1EB9-8846-9D54-0CBE97C40220}" destId="{30A2324F-8156-2A4D-A352-614A833193F3}" srcOrd="0" destOrd="0" presId="urn:microsoft.com/office/officeart/2005/8/layout/list1"/>
    <dgm:cxn modelId="{D44079E5-10FF-4549-8F2A-73EE046CE97C}" type="presOf" srcId="{C21A3E0D-6839-7B4D-AAB6-A73F226DAA31}" destId="{8D6A46A2-12F3-114C-98BF-5424685C918C}" srcOrd="1" destOrd="0" presId="urn:microsoft.com/office/officeart/2005/8/layout/list1"/>
    <dgm:cxn modelId="{5CA00982-7EC1-654F-BA28-91819C687719}" srcId="{B1B637D6-9D19-744C-A97F-EBFC6D4E1EDD}" destId="{C21A3E0D-6839-7B4D-AAB6-A73F226DAA31}" srcOrd="1" destOrd="0" parTransId="{2725CDBD-C1D4-4B43-8199-90D04FEF2ECF}" sibTransId="{1E1C9240-37E9-8F47-9291-C17DB4AF6165}"/>
    <dgm:cxn modelId="{E9A0C7DB-7F34-EC41-A18D-1D5E21DF03C6}" type="presOf" srcId="{998A22BF-F03B-1342-806B-21E76EB7583E}" destId="{4580081D-6314-8045-AE1B-C4E5353064F0}" srcOrd="1" destOrd="0" presId="urn:microsoft.com/office/officeart/2005/8/layout/list1"/>
    <dgm:cxn modelId="{2FC432B9-7EBB-1A4E-BFCB-D0A308B7B845}" type="presOf" srcId="{B1B637D6-9D19-744C-A97F-EBFC6D4E1EDD}" destId="{BDD0E2B8-5810-5D4D-AB2C-BCD614EC73A7}" srcOrd="0" destOrd="0" presId="urn:microsoft.com/office/officeart/2005/8/layout/list1"/>
    <dgm:cxn modelId="{108F50D3-2BAA-0640-BC03-F98D92A58A1A}" srcId="{B1B637D6-9D19-744C-A97F-EBFC6D4E1EDD}" destId="{91FD85F9-1EB9-8846-9D54-0CBE97C40220}" srcOrd="2" destOrd="0" parTransId="{EC5D23EF-D4FC-9740-838E-80AB80639A1B}" sibTransId="{09C66EF7-F572-F242-BFDB-919C0F3E7FF0}"/>
    <dgm:cxn modelId="{0ECA7AB0-3FBD-4A47-B792-8B94ECEA866C}" srcId="{B1B637D6-9D19-744C-A97F-EBFC6D4E1EDD}" destId="{998A22BF-F03B-1342-806B-21E76EB7583E}" srcOrd="0" destOrd="0" parTransId="{18C93B7B-8004-2E49-B9D7-81EA643A595A}" sibTransId="{34116B58-30C2-EC44-A558-88842768FDBA}"/>
    <dgm:cxn modelId="{7B337188-E52F-1B48-8867-B6AAED57022E}" type="presOf" srcId="{998A22BF-F03B-1342-806B-21E76EB7583E}" destId="{8E27F03F-0968-E34C-B268-056998EE2DC5}" srcOrd="0" destOrd="0" presId="urn:microsoft.com/office/officeart/2005/8/layout/list1"/>
    <dgm:cxn modelId="{EC58854C-6CA2-474D-A2DF-90E49A2416E4}" type="presOf" srcId="{C21A3E0D-6839-7B4D-AAB6-A73F226DAA31}" destId="{300EFCE2-5E64-084E-9113-302E30ED8F4E}" srcOrd="0" destOrd="0" presId="urn:microsoft.com/office/officeart/2005/8/layout/list1"/>
    <dgm:cxn modelId="{DCE81047-6E19-774E-AABA-3D5811F68DA2}" type="presParOf" srcId="{BDD0E2B8-5810-5D4D-AB2C-BCD614EC73A7}" destId="{66A942DA-B95C-8548-9426-8A852834E6B1}" srcOrd="0" destOrd="0" presId="urn:microsoft.com/office/officeart/2005/8/layout/list1"/>
    <dgm:cxn modelId="{1624E1E6-5107-C14E-9BE9-217192602BFE}" type="presParOf" srcId="{66A942DA-B95C-8548-9426-8A852834E6B1}" destId="{8E27F03F-0968-E34C-B268-056998EE2DC5}" srcOrd="0" destOrd="0" presId="urn:microsoft.com/office/officeart/2005/8/layout/list1"/>
    <dgm:cxn modelId="{01944EC1-0317-274F-A3B2-B0F8C7BEB2F9}" type="presParOf" srcId="{66A942DA-B95C-8548-9426-8A852834E6B1}" destId="{4580081D-6314-8045-AE1B-C4E5353064F0}" srcOrd="1" destOrd="0" presId="urn:microsoft.com/office/officeart/2005/8/layout/list1"/>
    <dgm:cxn modelId="{4810882F-8B05-BB43-9B8C-D1C6D25734FF}" type="presParOf" srcId="{BDD0E2B8-5810-5D4D-AB2C-BCD614EC73A7}" destId="{F7B71070-2AA8-CA4B-9A03-B7FE1D15942A}" srcOrd="1" destOrd="0" presId="urn:microsoft.com/office/officeart/2005/8/layout/list1"/>
    <dgm:cxn modelId="{0A5E82A6-602B-714B-AF92-3A84582F8FF2}" type="presParOf" srcId="{BDD0E2B8-5810-5D4D-AB2C-BCD614EC73A7}" destId="{34318C2B-7131-A847-BCB0-55B16479D507}" srcOrd="2" destOrd="0" presId="urn:microsoft.com/office/officeart/2005/8/layout/list1"/>
    <dgm:cxn modelId="{4780F73F-3E88-E547-AE53-6983BEF7D3EF}" type="presParOf" srcId="{BDD0E2B8-5810-5D4D-AB2C-BCD614EC73A7}" destId="{D8822E1B-CF9C-1D46-9C86-A99829843302}" srcOrd="3" destOrd="0" presId="urn:microsoft.com/office/officeart/2005/8/layout/list1"/>
    <dgm:cxn modelId="{F70D4CFF-1890-394D-BCAA-43EAA41B9FC1}" type="presParOf" srcId="{BDD0E2B8-5810-5D4D-AB2C-BCD614EC73A7}" destId="{3A7C70C2-0D31-024B-9976-EB490C6D06B8}" srcOrd="4" destOrd="0" presId="urn:microsoft.com/office/officeart/2005/8/layout/list1"/>
    <dgm:cxn modelId="{6F7EEE22-888E-D24B-80E2-57FA56F90934}" type="presParOf" srcId="{3A7C70C2-0D31-024B-9976-EB490C6D06B8}" destId="{300EFCE2-5E64-084E-9113-302E30ED8F4E}" srcOrd="0" destOrd="0" presId="urn:microsoft.com/office/officeart/2005/8/layout/list1"/>
    <dgm:cxn modelId="{D795D026-3181-6A4C-8517-635CD7888312}" type="presParOf" srcId="{3A7C70C2-0D31-024B-9976-EB490C6D06B8}" destId="{8D6A46A2-12F3-114C-98BF-5424685C918C}" srcOrd="1" destOrd="0" presId="urn:microsoft.com/office/officeart/2005/8/layout/list1"/>
    <dgm:cxn modelId="{2DED7B26-3B5E-0443-8CC7-052FCC78158E}" type="presParOf" srcId="{BDD0E2B8-5810-5D4D-AB2C-BCD614EC73A7}" destId="{03A0EEB3-09D9-154E-AB25-D75C45916D5C}" srcOrd="5" destOrd="0" presId="urn:microsoft.com/office/officeart/2005/8/layout/list1"/>
    <dgm:cxn modelId="{071AD949-415B-F149-BE6B-0BC97E0C3345}" type="presParOf" srcId="{BDD0E2B8-5810-5D4D-AB2C-BCD614EC73A7}" destId="{9EB261DC-B50C-D94A-B74F-6F7C86D2D2CB}" srcOrd="6" destOrd="0" presId="urn:microsoft.com/office/officeart/2005/8/layout/list1"/>
    <dgm:cxn modelId="{D34F0A25-A246-9442-A693-311677BE7191}" type="presParOf" srcId="{BDD0E2B8-5810-5D4D-AB2C-BCD614EC73A7}" destId="{3F900CE2-7758-AA4A-9C6E-A94886E7D7A4}" srcOrd="7" destOrd="0" presId="urn:microsoft.com/office/officeart/2005/8/layout/list1"/>
    <dgm:cxn modelId="{5D0C8362-DFE5-D149-A896-562B8573DEBD}" type="presParOf" srcId="{BDD0E2B8-5810-5D4D-AB2C-BCD614EC73A7}" destId="{B6517BBF-DBE8-4547-8EFD-1991038A34F0}" srcOrd="8" destOrd="0" presId="urn:microsoft.com/office/officeart/2005/8/layout/list1"/>
    <dgm:cxn modelId="{4934361D-8B57-264B-ABB1-4EF64A04C88F}" type="presParOf" srcId="{B6517BBF-DBE8-4547-8EFD-1991038A34F0}" destId="{30A2324F-8156-2A4D-A352-614A833193F3}" srcOrd="0" destOrd="0" presId="urn:microsoft.com/office/officeart/2005/8/layout/list1"/>
    <dgm:cxn modelId="{C562B346-2A37-0B4D-9DB0-EA85B2374D99}" type="presParOf" srcId="{B6517BBF-DBE8-4547-8EFD-1991038A34F0}" destId="{0EC33F7C-9946-1C48-83B5-68D6AA644296}" srcOrd="1" destOrd="0" presId="urn:microsoft.com/office/officeart/2005/8/layout/list1"/>
    <dgm:cxn modelId="{783D1424-E740-D84B-A28D-F37DA74077FF}" type="presParOf" srcId="{BDD0E2B8-5810-5D4D-AB2C-BCD614EC73A7}" destId="{6BAD9020-4339-4249-88C8-A3282B6735FB}" srcOrd="9" destOrd="0" presId="urn:microsoft.com/office/officeart/2005/8/layout/list1"/>
    <dgm:cxn modelId="{2CD3D999-B7A4-A844-A6F5-66FECBA54BE2}" type="presParOf" srcId="{BDD0E2B8-5810-5D4D-AB2C-BCD614EC73A7}" destId="{9630EB67-0335-CF40-9355-F88121F1A1D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2637E0-F15E-48AF-9AE2-73B45634264C}" type="doc">
      <dgm:prSet loTypeId="urn:microsoft.com/office/officeart/2005/8/layout/cycle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CN" altLang="en-US"/>
        </a:p>
      </dgm:t>
    </dgm:pt>
    <dgm:pt modelId="{C1B536F4-8DC1-4FE2-8B50-10A81FE7572F}">
      <dgm:prSet phldrT="[文本]" custT="1"/>
      <dgm:spPr>
        <a:solidFill>
          <a:schemeClr val="accent1"/>
        </a:solidFill>
      </dgm:spPr>
      <dgm:t>
        <a:bodyPr/>
        <a:lstStyle/>
        <a:p>
          <a:r>
            <a:rPr lang="zh-CN" altLang="en-US" sz="2000" b="1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rPr>
            <a:t>排放清单</a:t>
          </a:r>
          <a:endParaRPr lang="zh-CN" altLang="en-US" sz="2000" b="1" dirty="0">
            <a:solidFill>
              <a:schemeClr val="bg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0DED2700-4C01-41D2-B431-0982C829A120}" type="parTrans" cxnId="{1EBD20A8-A27E-418E-8940-BB902F04793B}">
      <dgm:prSet/>
      <dgm:spPr/>
      <dgm:t>
        <a:bodyPr/>
        <a:lstStyle/>
        <a:p>
          <a:endParaRPr lang="zh-CN" altLang="en-US" sz="2000"/>
        </a:p>
      </dgm:t>
    </dgm:pt>
    <dgm:pt modelId="{17B98813-5CAC-4FBD-AF3B-C9FF8B27859C}" type="sibTrans" cxnId="{1EBD20A8-A27E-418E-8940-BB902F04793B}">
      <dgm:prSet/>
      <dgm:spPr>
        <a:ln w="28575"/>
      </dgm:spPr>
      <dgm:t>
        <a:bodyPr/>
        <a:lstStyle/>
        <a:p>
          <a:endParaRPr lang="zh-CN" altLang="en-US" sz="2000"/>
        </a:p>
      </dgm:t>
    </dgm:pt>
    <dgm:pt modelId="{D71DBA2F-5070-44CD-90A7-7A57C5B90862}">
      <dgm:prSet phldrT="[文本]" custT="1"/>
      <dgm:spPr>
        <a:solidFill>
          <a:srgbClr val="00B050"/>
        </a:solidFill>
      </dgm:spPr>
      <dgm:t>
        <a:bodyPr/>
        <a:lstStyle/>
        <a:p>
          <a:r>
            <a:rPr lang="zh-CN" altLang="en-US" sz="2000" b="1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rPr>
            <a:t>环境质量</a:t>
          </a:r>
          <a:endParaRPr lang="zh-CN" altLang="en-US" sz="2000" b="1" dirty="0">
            <a:solidFill>
              <a:schemeClr val="bg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5287CBD3-6782-4FA4-A06E-9ACD91A86972}" type="parTrans" cxnId="{6CB11F1F-E6BC-4ECD-8F71-A6B2470E3FFD}">
      <dgm:prSet/>
      <dgm:spPr/>
      <dgm:t>
        <a:bodyPr/>
        <a:lstStyle/>
        <a:p>
          <a:endParaRPr lang="zh-CN" altLang="en-US" sz="2000"/>
        </a:p>
      </dgm:t>
    </dgm:pt>
    <dgm:pt modelId="{D50D15AC-F33D-43D1-8EB9-28DE7FE131A9}" type="sibTrans" cxnId="{6CB11F1F-E6BC-4ECD-8F71-A6B2470E3FFD}">
      <dgm:prSet/>
      <dgm:spPr>
        <a:ln w="28575"/>
      </dgm:spPr>
      <dgm:t>
        <a:bodyPr/>
        <a:lstStyle/>
        <a:p>
          <a:endParaRPr lang="zh-CN" altLang="en-US" sz="2000"/>
        </a:p>
      </dgm:t>
    </dgm:pt>
    <dgm:pt modelId="{E8C4C9F9-BAD1-46A4-8C95-56FD27098CAF}">
      <dgm:prSet phldrT="[文本]" custT="1"/>
      <dgm:spPr>
        <a:solidFill>
          <a:srgbClr val="7030A0"/>
        </a:solidFill>
      </dgm:spPr>
      <dgm:t>
        <a:bodyPr/>
        <a:lstStyle/>
        <a:p>
          <a:pPr>
            <a:spcAft>
              <a:spcPts val="0"/>
            </a:spcAft>
          </a:pPr>
          <a:r>
            <a:rPr lang="zh-CN" altLang="en-US" sz="2000" b="1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rPr>
            <a:t>污染物</a:t>
          </a:r>
          <a:endParaRPr lang="zh-CN" altLang="en-US" sz="2000" b="1" dirty="0">
            <a:solidFill>
              <a:schemeClr val="bg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E3D23B7A-7EAB-4960-B6BE-78D3306ABDDE}" type="parTrans" cxnId="{5D68E181-1DFF-49DF-9A3B-D976445034DD}">
      <dgm:prSet/>
      <dgm:spPr/>
      <dgm:t>
        <a:bodyPr/>
        <a:lstStyle/>
        <a:p>
          <a:endParaRPr lang="zh-CN" altLang="en-US" sz="2000"/>
        </a:p>
      </dgm:t>
    </dgm:pt>
    <dgm:pt modelId="{99FB2F4A-048C-4E52-A501-8C811862F823}" type="sibTrans" cxnId="{5D68E181-1DFF-49DF-9A3B-D976445034DD}">
      <dgm:prSet/>
      <dgm:spPr>
        <a:ln w="28575"/>
      </dgm:spPr>
      <dgm:t>
        <a:bodyPr/>
        <a:lstStyle/>
        <a:p>
          <a:endParaRPr lang="zh-CN" altLang="en-US" sz="2000"/>
        </a:p>
      </dgm:t>
    </dgm:pt>
    <dgm:pt modelId="{33210D22-9CDC-4AF8-B5CE-53C8854B2A80}">
      <dgm:prSet phldrT="[文本]" custT="1"/>
      <dgm:spPr>
        <a:solidFill>
          <a:srgbClr val="FF9900"/>
        </a:solidFill>
      </dgm:spPr>
      <dgm:t>
        <a:bodyPr/>
        <a:lstStyle/>
        <a:p>
          <a:r>
            <a:rPr lang="zh-CN" altLang="en-US" sz="2000" b="1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rPr>
            <a:t>污染源</a:t>
          </a:r>
          <a:endParaRPr lang="zh-CN" altLang="en-US" sz="2000" b="1" dirty="0">
            <a:solidFill>
              <a:schemeClr val="bg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A9EBFCA4-AEEF-402C-B3E0-6BB34E9DB398}" type="parTrans" cxnId="{ECA66303-EDA7-41E7-A10A-FB89C892841F}">
      <dgm:prSet/>
      <dgm:spPr/>
      <dgm:t>
        <a:bodyPr/>
        <a:lstStyle/>
        <a:p>
          <a:endParaRPr lang="zh-CN" altLang="en-US" sz="2000"/>
        </a:p>
      </dgm:t>
    </dgm:pt>
    <dgm:pt modelId="{C2AF5040-93E3-40C9-A11D-D7A8F894811E}" type="sibTrans" cxnId="{ECA66303-EDA7-41E7-A10A-FB89C892841F}">
      <dgm:prSet/>
      <dgm:spPr>
        <a:ln w="28575"/>
      </dgm:spPr>
      <dgm:t>
        <a:bodyPr/>
        <a:lstStyle/>
        <a:p>
          <a:endParaRPr lang="zh-CN" altLang="en-US" sz="2000"/>
        </a:p>
      </dgm:t>
    </dgm:pt>
    <dgm:pt modelId="{6C9F144E-54B1-44C0-9937-0650B40B3A56}">
      <dgm:prSet phldrT="[文本]" custT="1"/>
      <dgm:spPr>
        <a:solidFill>
          <a:schemeClr val="accent2"/>
        </a:solidFill>
      </dgm:spPr>
      <dgm:t>
        <a:bodyPr/>
        <a:lstStyle/>
        <a:p>
          <a:r>
            <a:rPr lang="zh-CN" altLang="en-US" sz="2000" b="1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rPr>
            <a:t>排放信息</a:t>
          </a:r>
          <a:endParaRPr lang="zh-CN" altLang="en-US" sz="2000" b="1" dirty="0">
            <a:solidFill>
              <a:schemeClr val="bg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9130DC70-8569-4F5B-B7D4-981A00E02DE9}" type="parTrans" cxnId="{ABF80E01-9A39-4F92-87DD-689AA33C3029}">
      <dgm:prSet/>
      <dgm:spPr/>
      <dgm:t>
        <a:bodyPr/>
        <a:lstStyle/>
        <a:p>
          <a:endParaRPr lang="zh-CN" altLang="en-US" sz="2000"/>
        </a:p>
      </dgm:t>
    </dgm:pt>
    <dgm:pt modelId="{6737D341-6C36-40D6-9E00-701A5FE6644D}" type="sibTrans" cxnId="{ABF80E01-9A39-4F92-87DD-689AA33C3029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 w="28575">
          <a:solidFill>
            <a:schemeClr val="tx1"/>
          </a:solidFill>
        </a:ln>
      </dgm:spPr>
      <dgm:t>
        <a:bodyPr/>
        <a:lstStyle/>
        <a:p>
          <a:endParaRPr lang="zh-CN" altLang="en-US" sz="2000"/>
        </a:p>
      </dgm:t>
    </dgm:pt>
    <dgm:pt modelId="{F284672C-83B5-4A00-93B5-849F6DD24259}" type="pres">
      <dgm:prSet presAssocID="{2C2637E0-F15E-48AF-9AE2-73B45634264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DCC5DD88-4919-4FA2-9D42-4C8041A1483B}" type="pres">
      <dgm:prSet presAssocID="{C1B536F4-8DC1-4FE2-8B50-10A81FE7572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1186DFF-1411-43AB-9461-60499D4C1F52}" type="pres">
      <dgm:prSet presAssocID="{C1B536F4-8DC1-4FE2-8B50-10A81FE7572F}" presName="spNode" presStyleCnt="0"/>
      <dgm:spPr/>
    </dgm:pt>
    <dgm:pt modelId="{414B945C-6305-48DA-9B5D-930318498D45}" type="pres">
      <dgm:prSet presAssocID="{17B98813-5CAC-4FBD-AF3B-C9FF8B27859C}" presName="sibTrans" presStyleLbl="sibTrans1D1" presStyleIdx="0" presStyleCnt="5"/>
      <dgm:spPr/>
      <dgm:t>
        <a:bodyPr/>
        <a:lstStyle/>
        <a:p>
          <a:endParaRPr lang="zh-CN" altLang="en-US"/>
        </a:p>
      </dgm:t>
    </dgm:pt>
    <dgm:pt modelId="{28AEB43F-B886-46AF-A8D6-8237DCC368DE}" type="pres">
      <dgm:prSet presAssocID="{D71DBA2F-5070-44CD-90A7-7A57C5B90862}" presName="node" presStyleLbl="node1" presStyleIdx="1" presStyleCnt="5" custRadScaleRad="94715" custRadScaleInc="1859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A5EF723-CC50-40A8-AB1C-19D2AABA175E}" type="pres">
      <dgm:prSet presAssocID="{D71DBA2F-5070-44CD-90A7-7A57C5B90862}" presName="spNode" presStyleCnt="0"/>
      <dgm:spPr/>
    </dgm:pt>
    <dgm:pt modelId="{AABCCA6C-D444-4B03-BF83-1F2E132BB6C6}" type="pres">
      <dgm:prSet presAssocID="{D50D15AC-F33D-43D1-8EB9-28DE7FE131A9}" presName="sibTrans" presStyleLbl="sibTrans1D1" presStyleIdx="1" presStyleCnt="5"/>
      <dgm:spPr/>
      <dgm:t>
        <a:bodyPr/>
        <a:lstStyle/>
        <a:p>
          <a:endParaRPr lang="zh-CN" altLang="en-US"/>
        </a:p>
      </dgm:t>
    </dgm:pt>
    <dgm:pt modelId="{325BBEFA-A1E5-4816-B7AB-CEDB1BBC3340}" type="pres">
      <dgm:prSet presAssocID="{E8C4C9F9-BAD1-46A4-8C95-56FD27098CA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2003E7D-B5F3-4169-820D-8EF538F1F8E1}" type="pres">
      <dgm:prSet presAssocID="{E8C4C9F9-BAD1-46A4-8C95-56FD27098CAF}" presName="spNode" presStyleCnt="0"/>
      <dgm:spPr/>
    </dgm:pt>
    <dgm:pt modelId="{6DB35121-CB4D-491A-971A-90720F26772E}" type="pres">
      <dgm:prSet presAssocID="{99FB2F4A-048C-4E52-A501-8C811862F823}" presName="sibTrans" presStyleLbl="sibTrans1D1" presStyleIdx="2" presStyleCnt="5"/>
      <dgm:spPr/>
      <dgm:t>
        <a:bodyPr/>
        <a:lstStyle/>
        <a:p>
          <a:endParaRPr lang="zh-CN" altLang="en-US"/>
        </a:p>
      </dgm:t>
    </dgm:pt>
    <dgm:pt modelId="{5949EE1B-73BA-4375-A512-9244B98C56E1}" type="pres">
      <dgm:prSet presAssocID="{33210D22-9CDC-4AF8-B5CE-53C8854B2A8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75EE70B-2F4D-4D43-A209-A93A56C35C94}" type="pres">
      <dgm:prSet presAssocID="{33210D22-9CDC-4AF8-B5CE-53C8854B2A80}" presName="spNode" presStyleCnt="0"/>
      <dgm:spPr/>
    </dgm:pt>
    <dgm:pt modelId="{86F684E9-2117-43F0-94E8-81383802BBCF}" type="pres">
      <dgm:prSet presAssocID="{C2AF5040-93E3-40C9-A11D-D7A8F894811E}" presName="sibTrans" presStyleLbl="sibTrans1D1" presStyleIdx="3" presStyleCnt="5"/>
      <dgm:spPr/>
      <dgm:t>
        <a:bodyPr/>
        <a:lstStyle/>
        <a:p>
          <a:endParaRPr lang="zh-CN" altLang="en-US"/>
        </a:p>
      </dgm:t>
    </dgm:pt>
    <dgm:pt modelId="{3B880856-B97F-48AF-AF29-BCBE2944F49F}" type="pres">
      <dgm:prSet presAssocID="{6C9F144E-54B1-44C0-9937-0650B40B3A56}" presName="node" presStyleLbl="node1" presStyleIdx="4" presStyleCnt="5" custRadScaleRad="98157" custRadScaleInc="-1616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D2B005E-817F-4A60-AD26-CEE46B4AF69D}" type="pres">
      <dgm:prSet presAssocID="{6C9F144E-54B1-44C0-9937-0650B40B3A56}" presName="spNode" presStyleCnt="0"/>
      <dgm:spPr/>
    </dgm:pt>
    <dgm:pt modelId="{180D6E0B-BC97-47E2-99A5-EB1A2EE3A36F}" type="pres">
      <dgm:prSet presAssocID="{6737D341-6C36-40D6-9E00-701A5FE6644D}" presName="sibTrans" presStyleLbl="sibTrans1D1" presStyleIdx="4" presStyleCnt="5"/>
      <dgm:spPr/>
      <dgm:t>
        <a:bodyPr/>
        <a:lstStyle/>
        <a:p>
          <a:endParaRPr lang="zh-CN" altLang="en-US"/>
        </a:p>
      </dgm:t>
    </dgm:pt>
  </dgm:ptLst>
  <dgm:cxnLst>
    <dgm:cxn modelId="{ECA66303-EDA7-41E7-A10A-FB89C892841F}" srcId="{2C2637E0-F15E-48AF-9AE2-73B45634264C}" destId="{33210D22-9CDC-4AF8-B5CE-53C8854B2A80}" srcOrd="3" destOrd="0" parTransId="{A9EBFCA4-AEEF-402C-B3E0-6BB34E9DB398}" sibTransId="{C2AF5040-93E3-40C9-A11D-D7A8F894811E}"/>
    <dgm:cxn modelId="{656E43A0-F210-D04C-946C-C31D9CC3BA2F}" type="presOf" srcId="{6737D341-6C36-40D6-9E00-701A5FE6644D}" destId="{180D6E0B-BC97-47E2-99A5-EB1A2EE3A36F}" srcOrd="0" destOrd="0" presId="urn:microsoft.com/office/officeart/2005/8/layout/cycle5"/>
    <dgm:cxn modelId="{C4503878-033C-BD43-8ECC-C551DA6FA100}" type="presOf" srcId="{C2AF5040-93E3-40C9-A11D-D7A8F894811E}" destId="{86F684E9-2117-43F0-94E8-81383802BBCF}" srcOrd="0" destOrd="0" presId="urn:microsoft.com/office/officeart/2005/8/layout/cycle5"/>
    <dgm:cxn modelId="{44769827-EB7D-8B44-A371-5EFAC41949AC}" type="presOf" srcId="{17B98813-5CAC-4FBD-AF3B-C9FF8B27859C}" destId="{414B945C-6305-48DA-9B5D-930318498D45}" srcOrd="0" destOrd="0" presId="urn:microsoft.com/office/officeart/2005/8/layout/cycle5"/>
    <dgm:cxn modelId="{1EBD20A8-A27E-418E-8940-BB902F04793B}" srcId="{2C2637E0-F15E-48AF-9AE2-73B45634264C}" destId="{C1B536F4-8DC1-4FE2-8B50-10A81FE7572F}" srcOrd="0" destOrd="0" parTransId="{0DED2700-4C01-41D2-B431-0982C829A120}" sibTransId="{17B98813-5CAC-4FBD-AF3B-C9FF8B27859C}"/>
    <dgm:cxn modelId="{4AA8D71B-1C9F-4D4D-A09B-37319CBBE77E}" type="presOf" srcId="{E8C4C9F9-BAD1-46A4-8C95-56FD27098CAF}" destId="{325BBEFA-A1E5-4816-B7AB-CEDB1BBC3340}" srcOrd="0" destOrd="0" presId="urn:microsoft.com/office/officeart/2005/8/layout/cycle5"/>
    <dgm:cxn modelId="{ABF80E01-9A39-4F92-87DD-689AA33C3029}" srcId="{2C2637E0-F15E-48AF-9AE2-73B45634264C}" destId="{6C9F144E-54B1-44C0-9937-0650B40B3A56}" srcOrd="4" destOrd="0" parTransId="{9130DC70-8569-4F5B-B7D4-981A00E02DE9}" sibTransId="{6737D341-6C36-40D6-9E00-701A5FE6644D}"/>
    <dgm:cxn modelId="{6CB11F1F-E6BC-4ECD-8F71-A6B2470E3FFD}" srcId="{2C2637E0-F15E-48AF-9AE2-73B45634264C}" destId="{D71DBA2F-5070-44CD-90A7-7A57C5B90862}" srcOrd="1" destOrd="0" parTransId="{5287CBD3-6782-4FA4-A06E-9ACD91A86972}" sibTransId="{D50D15AC-F33D-43D1-8EB9-28DE7FE131A9}"/>
    <dgm:cxn modelId="{97573A3B-FA9B-5347-8E35-08C9C9BD23C7}" type="presOf" srcId="{D71DBA2F-5070-44CD-90A7-7A57C5B90862}" destId="{28AEB43F-B886-46AF-A8D6-8237DCC368DE}" srcOrd="0" destOrd="0" presId="urn:microsoft.com/office/officeart/2005/8/layout/cycle5"/>
    <dgm:cxn modelId="{B866A127-0F99-7446-BAA8-C00676C851AC}" type="presOf" srcId="{6C9F144E-54B1-44C0-9937-0650B40B3A56}" destId="{3B880856-B97F-48AF-AF29-BCBE2944F49F}" srcOrd="0" destOrd="0" presId="urn:microsoft.com/office/officeart/2005/8/layout/cycle5"/>
    <dgm:cxn modelId="{1F7B6E88-ACA4-9848-B24A-9244222EB3EB}" type="presOf" srcId="{C1B536F4-8DC1-4FE2-8B50-10A81FE7572F}" destId="{DCC5DD88-4919-4FA2-9D42-4C8041A1483B}" srcOrd="0" destOrd="0" presId="urn:microsoft.com/office/officeart/2005/8/layout/cycle5"/>
    <dgm:cxn modelId="{EBD8C23E-26D0-0344-B7C8-48E1811261EA}" type="presOf" srcId="{2C2637E0-F15E-48AF-9AE2-73B45634264C}" destId="{F284672C-83B5-4A00-93B5-849F6DD24259}" srcOrd="0" destOrd="0" presId="urn:microsoft.com/office/officeart/2005/8/layout/cycle5"/>
    <dgm:cxn modelId="{96BEA6CD-18C3-214D-B251-30E5CB25988E}" type="presOf" srcId="{D50D15AC-F33D-43D1-8EB9-28DE7FE131A9}" destId="{AABCCA6C-D444-4B03-BF83-1F2E132BB6C6}" srcOrd="0" destOrd="0" presId="urn:microsoft.com/office/officeart/2005/8/layout/cycle5"/>
    <dgm:cxn modelId="{87F75A06-5D81-9044-A18A-D376347CDAEE}" type="presOf" srcId="{99FB2F4A-048C-4E52-A501-8C811862F823}" destId="{6DB35121-CB4D-491A-971A-90720F26772E}" srcOrd="0" destOrd="0" presId="urn:microsoft.com/office/officeart/2005/8/layout/cycle5"/>
    <dgm:cxn modelId="{829CDD79-FC15-B04C-AEE0-CC4C89A438CA}" type="presOf" srcId="{33210D22-9CDC-4AF8-B5CE-53C8854B2A80}" destId="{5949EE1B-73BA-4375-A512-9244B98C56E1}" srcOrd="0" destOrd="0" presId="urn:microsoft.com/office/officeart/2005/8/layout/cycle5"/>
    <dgm:cxn modelId="{5D68E181-1DFF-49DF-9A3B-D976445034DD}" srcId="{2C2637E0-F15E-48AF-9AE2-73B45634264C}" destId="{E8C4C9F9-BAD1-46A4-8C95-56FD27098CAF}" srcOrd="2" destOrd="0" parTransId="{E3D23B7A-7EAB-4960-B6BE-78D3306ABDDE}" sibTransId="{99FB2F4A-048C-4E52-A501-8C811862F823}"/>
    <dgm:cxn modelId="{FB8B1488-72E8-A34A-BD9A-7E52331A1378}" type="presParOf" srcId="{F284672C-83B5-4A00-93B5-849F6DD24259}" destId="{DCC5DD88-4919-4FA2-9D42-4C8041A1483B}" srcOrd="0" destOrd="0" presId="urn:microsoft.com/office/officeart/2005/8/layout/cycle5"/>
    <dgm:cxn modelId="{748E03BD-F01A-274A-9DDD-CB741967F422}" type="presParOf" srcId="{F284672C-83B5-4A00-93B5-849F6DD24259}" destId="{A1186DFF-1411-43AB-9461-60499D4C1F52}" srcOrd="1" destOrd="0" presId="urn:microsoft.com/office/officeart/2005/8/layout/cycle5"/>
    <dgm:cxn modelId="{7C3157DF-D43D-FB40-8FFB-371AE6C11D13}" type="presParOf" srcId="{F284672C-83B5-4A00-93B5-849F6DD24259}" destId="{414B945C-6305-48DA-9B5D-930318498D45}" srcOrd="2" destOrd="0" presId="urn:microsoft.com/office/officeart/2005/8/layout/cycle5"/>
    <dgm:cxn modelId="{B136F65B-1592-4A49-B09C-59B6168CBC01}" type="presParOf" srcId="{F284672C-83B5-4A00-93B5-849F6DD24259}" destId="{28AEB43F-B886-46AF-A8D6-8237DCC368DE}" srcOrd="3" destOrd="0" presId="urn:microsoft.com/office/officeart/2005/8/layout/cycle5"/>
    <dgm:cxn modelId="{B7B320C0-6712-0945-A66D-00BF46FD8FCB}" type="presParOf" srcId="{F284672C-83B5-4A00-93B5-849F6DD24259}" destId="{5A5EF723-CC50-40A8-AB1C-19D2AABA175E}" srcOrd="4" destOrd="0" presId="urn:microsoft.com/office/officeart/2005/8/layout/cycle5"/>
    <dgm:cxn modelId="{88486CEE-51D4-6A45-89D2-0CF99FEEC190}" type="presParOf" srcId="{F284672C-83B5-4A00-93B5-849F6DD24259}" destId="{AABCCA6C-D444-4B03-BF83-1F2E132BB6C6}" srcOrd="5" destOrd="0" presId="urn:microsoft.com/office/officeart/2005/8/layout/cycle5"/>
    <dgm:cxn modelId="{2AD7EA63-877C-9E43-94B5-AF0A36240B75}" type="presParOf" srcId="{F284672C-83B5-4A00-93B5-849F6DD24259}" destId="{325BBEFA-A1E5-4816-B7AB-CEDB1BBC3340}" srcOrd="6" destOrd="0" presId="urn:microsoft.com/office/officeart/2005/8/layout/cycle5"/>
    <dgm:cxn modelId="{E91B06F1-1F8A-AC4F-9978-0913CFF4E2BC}" type="presParOf" srcId="{F284672C-83B5-4A00-93B5-849F6DD24259}" destId="{B2003E7D-B5F3-4169-820D-8EF538F1F8E1}" srcOrd="7" destOrd="0" presId="urn:microsoft.com/office/officeart/2005/8/layout/cycle5"/>
    <dgm:cxn modelId="{36CE232B-340E-4847-A670-833C292E77A2}" type="presParOf" srcId="{F284672C-83B5-4A00-93B5-849F6DD24259}" destId="{6DB35121-CB4D-491A-971A-90720F26772E}" srcOrd="8" destOrd="0" presId="urn:microsoft.com/office/officeart/2005/8/layout/cycle5"/>
    <dgm:cxn modelId="{4D416906-761C-1A44-AEE8-02292467CDA6}" type="presParOf" srcId="{F284672C-83B5-4A00-93B5-849F6DD24259}" destId="{5949EE1B-73BA-4375-A512-9244B98C56E1}" srcOrd="9" destOrd="0" presId="urn:microsoft.com/office/officeart/2005/8/layout/cycle5"/>
    <dgm:cxn modelId="{33B805DD-B60F-D648-B615-C5678321F572}" type="presParOf" srcId="{F284672C-83B5-4A00-93B5-849F6DD24259}" destId="{575EE70B-2F4D-4D43-A209-A93A56C35C94}" srcOrd="10" destOrd="0" presId="urn:microsoft.com/office/officeart/2005/8/layout/cycle5"/>
    <dgm:cxn modelId="{8C2CE511-7A9B-5140-ACC3-7E55FB286A68}" type="presParOf" srcId="{F284672C-83B5-4A00-93B5-849F6DD24259}" destId="{86F684E9-2117-43F0-94E8-81383802BBCF}" srcOrd="11" destOrd="0" presId="urn:microsoft.com/office/officeart/2005/8/layout/cycle5"/>
    <dgm:cxn modelId="{3C56347D-6E99-8948-BDD0-63ED3E171184}" type="presParOf" srcId="{F284672C-83B5-4A00-93B5-849F6DD24259}" destId="{3B880856-B97F-48AF-AF29-BCBE2944F49F}" srcOrd="12" destOrd="0" presId="urn:microsoft.com/office/officeart/2005/8/layout/cycle5"/>
    <dgm:cxn modelId="{D753CB9E-F410-364B-8230-77FF192D5416}" type="presParOf" srcId="{F284672C-83B5-4A00-93B5-849F6DD24259}" destId="{AD2B005E-817F-4A60-AD26-CEE46B4AF69D}" srcOrd="13" destOrd="0" presId="urn:microsoft.com/office/officeart/2005/8/layout/cycle5"/>
    <dgm:cxn modelId="{D241D15E-6AD1-A54B-98A7-A599546D5F43}" type="presParOf" srcId="{F284672C-83B5-4A00-93B5-849F6DD24259}" destId="{180D6E0B-BC97-47E2-99A5-EB1A2EE3A36F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90A03A-CA51-4145-A214-51095204D7E5}" type="doc">
      <dgm:prSet loTypeId="urn:microsoft.com/office/officeart/2005/8/layout/h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9B4B6223-53EF-8D4A-B0C6-A3A7BE3D6EB3}">
      <dgm:prSet phldrT="[文本]"/>
      <dgm:spPr/>
      <dgm:t>
        <a:bodyPr/>
        <a:lstStyle/>
        <a:p>
          <a:r>
            <a:rPr lang="zh-CN" altLang="en-US" b="1" dirty="0" smtClean="0">
              <a:latin typeface="仿宋" panose="02010609060101010101" pitchFamily="49" charset="-122"/>
              <a:ea typeface="仿宋" panose="02010609060101010101" pitchFamily="49" charset="-122"/>
            </a:rPr>
            <a:t>基本信息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C239FEC9-D526-F84D-A634-EE1A4E0E08DD}" type="parTrans" cxnId="{1E16484D-211A-0845-8189-B35622B324B9}">
      <dgm:prSet/>
      <dgm:spPr/>
      <dgm:t>
        <a:bodyPr/>
        <a:lstStyle/>
        <a:p>
          <a:endParaRPr lang="zh-CN" altLang="en-US"/>
        </a:p>
      </dgm:t>
    </dgm:pt>
    <dgm:pt modelId="{F52077B0-B4FE-8543-BA00-3C0B3A3DDCEF}" type="sibTrans" cxnId="{1E16484D-211A-0845-8189-B35622B324B9}">
      <dgm:prSet/>
      <dgm:spPr/>
      <dgm:t>
        <a:bodyPr/>
        <a:lstStyle/>
        <a:p>
          <a:endParaRPr lang="zh-CN" altLang="en-US"/>
        </a:p>
      </dgm:t>
    </dgm:pt>
    <dgm:pt modelId="{F0F0F269-E078-A448-B154-595067274513}">
      <dgm:prSet phldrT="[文本]"/>
      <dgm:spPr/>
      <dgm:t>
        <a:bodyPr/>
        <a:lstStyle/>
        <a:p>
          <a:r>
            <a: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rPr>
            <a:t>社会信用代码、行政区划代码、名称</a:t>
          </a:r>
          <a:endParaRPr lang="zh-CN" altLang="en-US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DC13C7BA-9445-A949-AC6A-E3725C726362}" type="parTrans" cxnId="{B2FE09DC-9D5E-9F4E-BAEB-EDC7DFDF0F7C}">
      <dgm:prSet/>
      <dgm:spPr/>
      <dgm:t>
        <a:bodyPr/>
        <a:lstStyle/>
        <a:p>
          <a:endParaRPr lang="zh-CN" altLang="en-US"/>
        </a:p>
      </dgm:t>
    </dgm:pt>
    <dgm:pt modelId="{037703E8-35F6-C54E-8309-D03255E91DF4}" type="sibTrans" cxnId="{B2FE09DC-9D5E-9F4E-BAEB-EDC7DFDF0F7C}">
      <dgm:prSet/>
      <dgm:spPr/>
      <dgm:t>
        <a:bodyPr/>
        <a:lstStyle/>
        <a:p>
          <a:endParaRPr lang="zh-CN" altLang="en-US"/>
        </a:p>
      </dgm:t>
    </dgm:pt>
    <dgm:pt modelId="{794C926B-B090-BD4E-B7E5-29E8BB825AD3}">
      <dgm:prSet phldrT="[文本]"/>
      <dgm:spPr/>
      <dgm:t>
        <a:bodyPr/>
        <a:lstStyle/>
        <a:p>
          <a:r>
            <a: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rPr>
            <a:t>行业代码、流域代码等</a:t>
          </a:r>
          <a:endParaRPr lang="zh-CN" altLang="en-US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36A0B6B3-5482-BE45-949C-51E58A54BE9B}" type="parTrans" cxnId="{59078BF6-0E0A-FB45-94AE-33BDA1629F44}">
      <dgm:prSet/>
      <dgm:spPr/>
      <dgm:t>
        <a:bodyPr/>
        <a:lstStyle/>
        <a:p>
          <a:endParaRPr lang="zh-CN" altLang="en-US"/>
        </a:p>
      </dgm:t>
    </dgm:pt>
    <dgm:pt modelId="{E17CA569-A657-2C41-BE0F-F65278B2C21E}" type="sibTrans" cxnId="{59078BF6-0E0A-FB45-94AE-33BDA1629F44}">
      <dgm:prSet/>
      <dgm:spPr/>
      <dgm:t>
        <a:bodyPr/>
        <a:lstStyle/>
        <a:p>
          <a:endParaRPr lang="zh-CN" altLang="en-US"/>
        </a:p>
      </dgm:t>
    </dgm:pt>
    <dgm:pt modelId="{485D5A06-ADA3-BB4D-A33C-3D4449E8DCDF}">
      <dgm:prSet phldrT="[文本]"/>
      <dgm:spPr/>
      <dgm:t>
        <a:bodyPr/>
        <a:lstStyle/>
        <a:p>
          <a:pPr algn="ctr"/>
          <a:r>
            <a:rPr lang="zh-CN" altLang="en-US" b="1" dirty="0" smtClean="0">
              <a:latin typeface="仿宋" panose="02010609060101010101" pitchFamily="49" charset="-122"/>
              <a:ea typeface="仿宋" panose="02010609060101010101" pitchFamily="49" charset="-122"/>
            </a:rPr>
            <a:t>活动水平信息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F86F25F1-73FC-064C-A200-6B7557D1B62B}" type="parTrans" cxnId="{7433446A-CD94-2F40-B79B-2FD6977DA186}">
      <dgm:prSet/>
      <dgm:spPr/>
      <dgm:t>
        <a:bodyPr/>
        <a:lstStyle/>
        <a:p>
          <a:endParaRPr lang="zh-CN" altLang="en-US"/>
        </a:p>
      </dgm:t>
    </dgm:pt>
    <dgm:pt modelId="{50E96D4F-1D6B-4343-B917-088437B8BD42}" type="sibTrans" cxnId="{7433446A-CD94-2F40-B79B-2FD6977DA186}">
      <dgm:prSet/>
      <dgm:spPr/>
      <dgm:t>
        <a:bodyPr/>
        <a:lstStyle/>
        <a:p>
          <a:endParaRPr lang="zh-CN" altLang="en-US"/>
        </a:p>
      </dgm:t>
    </dgm:pt>
    <dgm:pt modelId="{E52C9056-BE50-8A44-987F-3C9A3C5BE839}">
      <dgm:prSet phldrT="[文本]"/>
      <dgm:spPr/>
      <dgm:t>
        <a:bodyPr/>
        <a:lstStyle/>
        <a:p>
          <a:r>
            <a: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rPr>
            <a:t>原辅材料</a:t>
          </a:r>
          <a:endParaRPr lang="zh-CN" altLang="en-US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C477DDCF-856D-5A4A-AAFB-9908270CE0AC}" type="parTrans" cxnId="{8C7A7561-435B-4844-9F83-A27DB91798E5}">
      <dgm:prSet/>
      <dgm:spPr/>
      <dgm:t>
        <a:bodyPr/>
        <a:lstStyle/>
        <a:p>
          <a:endParaRPr lang="zh-CN" altLang="en-US"/>
        </a:p>
      </dgm:t>
    </dgm:pt>
    <dgm:pt modelId="{DB9B6780-C4C5-4E4F-8178-FAE5F21A9FB9}" type="sibTrans" cxnId="{8C7A7561-435B-4844-9F83-A27DB91798E5}">
      <dgm:prSet/>
      <dgm:spPr/>
      <dgm:t>
        <a:bodyPr/>
        <a:lstStyle/>
        <a:p>
          <a:endParaRPr lang="zh-CN" altLang="en-US"/>
        </a:p>
      </dgm:t>
    </dgm:pt>
    <dgm:pt modelId="{05FE11D5-F874-5840-B6AE-AAB963818A66}">
      <dgm:prSet phldrT="[文本]"/>
      <dgm:spPr/>
      <dgm:t>
        <a:bodyPr/>
        <a:lstStyle/>
        <a:p>
          <a:r>
            <a: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rPr>
            <a:t>产品产量</a:t>
          </a:r>
          <a:endParaRPr lang="zh-CN" altLang="en-US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DF81EDBC-3101-A549-8203-16AE1D73D400}" type="parTrans" cxnId="{4E7D819C-90C6-5840-AEF3-EB31342BEA4F}">
      <dgm:prSet/>
      <dgm:spPr/>
      <dgm:t>
        <a:bodyPr/>
        <a:lstStyle/>
        <a:p>
          <a:endParaRPr lang="zh-CN" altLang="en-US"/>
        </a:p>
      </dgm:t>
    </dgm:pt>
    <dgm:pt modelId="{1B72B658-5BDB-9042-B010-94A8B54F1F94}" type="sibTrans" cxnId="{4E7D819C-90C6-5840-AEF3-EB31342BEA4F}">
      <dgm:prSet/>
      <dgm:spPr/>
      <dgm:t>
        <a:bodyPr/>
        <a:lstStyle/>
        <a:p>
          <a:endParaRPr lang="zh-CN" altLang="en-US"/>
        </a:p>
      </dgm:t>
    </dgm:pt>
    <dgm:pt modelId="{C39912C6-41C6-D646-8C89-E104CC12EEDD}">
      <dgm:prSet phldrT="[文本]"/>
      <dgm:spPr/>
      <dgm:t>
        <a:bodyPr/>
        <a:lstStyle/>
        <a:p>
          <a:r>
            <a:rPr lang="zh-CN" altLang="en-US" b="1" dirty="0" smtClean="0">
              <a:latin typeface="仿宋" panose="02010609060101010101" pitchFamily="49" charset="-122"/>
              <a:ea typeface="仿宋" panose="02010609060101010101" pitchFamily="49" charset="-122"/>
            </a:rPr>
            <a:t>污染物排放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5F98561B-CC07-5144-9FEC-E5E906821B89}" type="parTrans" cxnId="{31E021E0-D8C4-6441-A115-AA80B586C279}">
      <dgm:prSet/>
      <dgm:spPr/>
      <dgm:t>
        <a:bodyPr/>
        <a:lstStyle/>
        <a:p>
          <a:endParaRPr lang="zh-CN" altLang="en-US"/>
        </a:p>
      </dgm:t>
    </dgm:pt>
    <dgm:pt modelId="{98717775-A1B8-4340-88C6-009358079CD4}" type="sibTrans" cxnId="{31E021E0-D8C4-6441-A115-AA80B586C279}">
      <dgm:prSet/>
      <dgm:spPr/>
      <dgm:t>
        <a:bodyPr/>
        <a:lstStyle/>
        <a:p>
          <a:endParaRPr lang="zh-CN" altLang="en-US"/>
        </a:p>
      </dgm:t>
    </dgm:pt>
    <dgm:pt modelId="{13B935B7-AC3E-7E40-B335-48743455299A}">
      <dgm:prSet phldrT="[文本]"/>
      <dgm:spPr/>
      <dgm:t>
        <a:bodyPr/>
        <a:lstStyle/>
        <a:p>
          <a:r>
            <a: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rPr>
            <a:t>大气污染物</a:t>
          </a:r>
          <a:endParaRPr lang="zh-CN" altLang="en-US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01CC5C08-BAEE-5A4E-BB99-678FF4418A1A}" type="parTrans" cxnId="{60A56315-7B60-264A-ACC9-F0EEBB917CE5}">
      <dgm:prSet/>
      <dgm:spPr/>
      <dgm:t>
        <a:bodyPr/>
        <a:lstStyle/>
        <a:p>
          <a:endParaRPr lang="zh-CN" altLang="en-US"/>
        </a:p>
      </dgm:t>
    </dgm:pt>
    <dgm:pt modelId="{87D43B62-687A-BD4A-ADF9-EA8AE5344A26}" type="sibTrans" cxnId="{60A56315-7B60-264A-ACC9-F0EEBB917CE5}">
      <dgm:prSet/>
      <dgm:spPr/>
      <dgm:t>
        <a:bodyPr/>
        <a:lstStyle/>
        <a:p>
          <a:endParaRPr lang="zh-CN" altLang="en-US"/>
        </a:p>
      </dgm:t>
    </dgm:pt>
    <dgm:pt modelId="{FED677FB-B557-1441-A39C-17754A083FDB}">
      <dgm:prSet phldrT="[文本]"/>
      <dgm:spPr/>
      <dgm:t>
        <a:bodyPr/>
        <a:lstStyle/>
        <a:p>
          <a:r>
            <a: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rPr>
            <a:t>水污染物</a:t>
          </a:r>
          <a:endParaRPr lang="zh-CN" altLang="en-US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340ABBCB-DA39-594A-902E-B6D662086425}" type="parTrans" cxnId="{F77FA3C7-5A73-054E-B291-DD7DF174B822}">
      <dgm:prSet/>
      <dgm:spPr/>
      <dgm:t>
        <a:bodyPr/>
        <a:lstStyle/>
        <a:p>
          <a:endParaRPr lang="zh-CN" altLang="en-US"/>
        </a:p>
      </dgm:t>
    </dgm:pt>
    <dgm:pt modelId="{1D4B089D-27CE-3A40-9215-7EDCCECB1984}" type="sibTrans" cxnId="{F77FA3C7-5A73-054E-B291-DD7DF174B822}">
      <dgm:prSet/>
      <dgm:spPr/>
      <dgm:t>
        <a:bodyPr/>
        <a:lstStyle/>
        <a:p>
          <a:endParaRPr lang="zh-CN" altLang="en-US"/>
        </a:p>
      </dgm:t>
    </dgm:pt>
    <dgm:pt modelId="{0E952BE0-FAA7-6040-B01C-7E747ACADD23}">
      <dgm:prSet phldrT="[文本]"/>
      <dgm:spPr/>
      <dgm:t>
        <a:bodyPr/>
        <a:lstStyle/>
        <a:p>
          <a:r>
            <a: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rPr>
            <a:t>生产工艺</a:t>
          </a:r>
          <a:endParaRPr lang="zh-CN" altLang="en-US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D427AEAF-4013-8448-8641-B49E247D90F4}" type="parTrans" cxnId="{CD950212-65A7-D647-8B4A-EE4D920A5761}">
      <dgm:prSet/>
      <dgm:spPr/>
      <dgm:t>
        <a:bodyPr/>
        <a:lstStyle/>
        <a:p>
          <a:endParaRPr lang="zh-CN" altLang="en-US"/>
        </a:p>
      </dgm:t>
    </dgm:pt>
    <dgm:pt modelId="{4C12BC70-7C8D-7647-B515-5B0705897BDF}" type="sibTrans" cxnId="{CD950212-65A7-D647-8B4A-EE4D920A5761}">
      <dgm:prSet/>
      <dgm:spPr/>
      <dgm:t>
        <a:bodyPr/>
        <a:lstStyle/>
        <a:p>
          <a:endParaRPr lang="zh-CN" altLang="en-US"/>
        </a:p>
      </dgm:t>
    </dgm:pt>
    <dgm:pt modelId="{3E08150F-A5CF-EA42-9BF9-EC74219A29E9}">
      <dgm:prSet phldrT="[文本]"/>
      <dgm:spPr/>
      <dgm:t>
        <a:bodyPr/>
        <a:lstStyle/>
        <a:p>
          <a:r>
            <a: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rPr>
            <a:t>治理设施运行</a:t>
          </a:r>
          <a:endParaRPr lang="zh-CN" altLang="en-US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00427E7B-2D18-6D4C-9B65-64C3397046FF}" type="parTrans" cxnId="{1AB0AC39-5251-F544-A6EC-8CAD9BB0007D}">
      <dgm:prSet/>
      <dgm:spPr/>
      <dgm:t>
        <a:bodyPr/>
        <a:lstStyle/>
        <a:p>
          <a:endParaRPr lang="zh-CN" altLang="en-US"/>
        </a:p>
      </dgm:t>
    </dgm:pt>
    <dgm:pt modelId="{BD88CE9B-13E7-FF41-B9BA-EA558BEC3294}" type="sibTrans" cxnId="{1AB0AC39-5251-F544-A6EC-8CAD9BB0007D}">
      <dgm:prSet/>
      <dgm:spPr/>
      <dgm:t>
        <a:bodyPr/>
        <a:lstStyle/>
        <a:p>
          <a:endParaRPr lang="zh-CN" altLang="en-US"/>
        </a:p>
      </dgm:t>
    </dgm:pt>
    <dgm:pt modelId="{B9870468-A40F-B348-AD4F-B442CE26B4BD}">
      <dgm:prSet phldrT="[文本]"/>
      <dgm:spPr/>
      <dgm:t>
        <a:bodyPr/>
        <a:lstStyle/>
        <a:p>
          <a:r>
            <a: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rPr>
            <a:t>固体废物</a:t>
          </a:r>
          <a:endParaRPr lang="zh-CN" altLang="en-US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D2F409AE-7301-5048-9D25-EA98E1C66398}" type="parTrans" cxnId="{61355778-9EBA-F44E-B984-8A04BBE6FE39}">
      <dgm:prSet/>
      <dgm:spPr/>
      <dgm:t>
        <a:bodyPr/>
        <a:lstStyle/>
        <a:p>
          <a:endParaRPr lang="zh-CN" altLang="en-US"/>
        </a:p>
      </dgm:t>
    </dgm:pt>
    <dgm:pt modelId="{BAE8D0ED-EB20-C745-87D1-A95474E23AF6}" type="sibTrans" cxnId="{61355778-9EBA-F44E-B984-8A04BBE6FE39}">
      <dgm:prSet/>
      <dgm:spPr/>
      <dgm:t>
        <a:bodyPr/>
        <a:lstStyle/>
        <a:p>
          <a:endParaRPr lang="zh-CN" altLang="en-US"/>
        </a:p>
      </dgm:t>
    </dgm:pt>
    <dgm:pt modelId="{ECBAA305-2729-F74E-8766-CA70DB2EB8ED}">
      <dgm:prSet phldrT="[文本]"/>
      <dgm:spPr/>
      <dgm:t>
        <a:bodyPr/>
        <a:lstStyle/>
        <a:p>
          <a:r>
            <a:rPr lang="zh-CN" altLang="en-US" dirty="0" smtClean="0">
              <a:latin typeface="仿宋" panose="02010609060101010101" pitchFamily="49" charset="-122"/>
              <a:ea typeface="仿宋" panose="02010609060101010101" pitchFamily="49" charset="-122"/>
            </a:rPr>
            <a:t>地理位置等</a:t>
          </a:r>
          <a:endParaRPr lang="zh-CN" altLang="en-US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69EA69E5-9266-4943-80B4-1AAEE44C3594}" type="parTrans" cxnId="{CBE9F253-C180-B743-AAB6-91EC3F26368B}">
      <dgm:prSet/>
      <dgm:spPr/>
      <dgm:t>
        <a:bodyPr/>
        <a:lstStyle/>
        <a:p>
          <a:endParaRPr lang="zh-CN" altLang="en-US"/>
        </a:p>
      </dgm:t>
    </dgm:pt>
    <dgm:pt modelId="{A722B2BA-4853-ED48-B931-D1A9BE97A59B}" type="sibTrans" cxnId="{CBE9F253-C180-B743-AAB6-91EC3F26368B}">
      <dgm:prSet/>
      <dgm:spPr/>
      <dgm:t>
        <a:bodyPr/>
        <a:lstStyle/>
        <a:p>
          <a:endParaRPr lang="zh-CN" altLang="en-US"/>
        </a:p>
      </dgm:t>
    </dgm:pt>
    <dgm:pt modelId="{D4A32B58-0F51-7F4F-8B23-3DA9A826D979}" type="pres">
      <dgm:prSet presAssocID="{F690A03A-CA51-4145-A214-51095204D7E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574FFEED-D0A3-4744-9B35-BB637EBB331F}" type="pres">
      <dgm:prSet presAssocID="{9B4B6223-53EF-8D4A-B0C6-A3A7BE3D6EB3}" presName="composite" presStyleCnt="0"/>
      <dgm:spPr/>
    </dgm:pt>
    <dgm:pt modelId="{58CDF26C-DE8E-6742-A590-74E984B735C7}" type="pres">
      <dgm:prSet presAssocID="{9B4B6223-53EF-8D4A-B0C6-A3A7BE3D6EB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7F4A525-54B3-9E4B-B520-6E7D37558728}" type="pres">
      <dgm:prSet presAssocID="{9B4B6223-53EF-8D4A-B0C6-A3A7BE3D6EB3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627C0B1-4753-8246-A627-83CDFC903ECA}" type="pres">
      <dgm:prSet presAssocID="{F52077B0-B4FE-8543-BA00-3C0B3A3DDCEF}" presName="space" presStyleCnt="0"/>
      <dgm:spPr/>
    </dgm:pt>
    <dgm:pt modelId="{683919D3-4A7B-A948-A477-18C7706E8FFF}" type="pres">
      <dgm:prSet presAssocID="{485D5A06-ADA3-BB4D-A33C-3D4449E8DCDF}" presName="composite" presStyleCnt="0"/>
      <dgm:spPr/>
    </dgm:pt>
    <dgm:pt modelId="{0B447E6D-FEAC-5844-9DC5-51E923D067DC}" type="pres">
      <dgm:prSet presAssocID="{485D5A06-ADA3-BB4D-A33C-3D4449E8DCD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B4BA28A-972C-1849-842C-65BA088D89C3}" type="pres">
      <dgm:prSet presAssocID="{485D5A06-ADA3-BB4D-A33C-3D4449E8DCD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BF9808C-BF50-AD48-A270-85C74EA45D74}" type="pres">
      <dgm:prSet presAssocID="{50E96D4F-1D6B-4343-B917-088437B8BD42}" presName="space" presStyleCnt="0"/>
      <dgm:spPr/>
    </dgm:pt>
    <dgm:pt modelId="{CD323633-B6CC-5F48-8B69-90A02A3EBA7A}" type="pres">
      <dgm:prSet presAssocID="{C39912C6-41C6-D646-8C89-E104CC12EEDD}" presName="composite" presStyleCnt="0"/>
      <dgm:spPr/>
    </dgm:pt>
    <dgm:pt modelId="{12088299-F7D0-964D-B870-B6893E3A3D70}" type="pres">
      <dgm:prSet presAssocID="{C39912C6-41C6-D646-8C89-E104CC12EED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5CE855D-9418-9648-BBF0-31D3A50A2390}" type="pres">
      <dgm:prSet presAssocID="{C39912C6-41C6-D646-8C89-E104CC12EEDD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CD950212-65A7-D647-8B4A-EE4D920A5761}" srcId="{485D5A06-ADA3-BB4D-A33C-3D4449E8DCDF}" destId="{0E952BE0-FAA7-6040-B01C-7E747ACADD23}" srcOrd="2" destOrd="0" parTransId="{D427AEAF-4013-8448-8641-B49E247D90F4}" sibTransId="{4C12BC70-7C8D-7647-B515-5B0705897BDF}"/>
    <dgm:cxn modelId="{5D09FB03-0EB4-CB49-A4ED-E66B7CCD329F}" type="presOf" srcId="{B9870468-A40F-B348-AD4F-B442CE26B4BD}" destId="{E5CE855D-9418-9648-BBF0-31D3A50A2390}" srcOrd="0" destOrd="2" presId="urn:microsoft.com/office/officeart/2005/8/layout/hList1"/>
    <dgm:cxn modelId="{F26584C7-24C5-F64F-BAAC-48C89A168056}" type="presOf" srcId="{C39912C6-41C6-D646-8C89-E104CC12EEDD}" destId="{12088299-F7D0-964D-B870-B6893E3A3D70}" srcOrd="0" destOrd="0" presId="urn:microsoft.com/office/officeart/2005/8/layout/hList1"/>
    <dgm:cxn modelId="{F706CE10-B6B2-9D47-95C8-BE47F597DCBC}" type="presOf" srcId="{9B4B6223-53EF-8D4A-B0C6-A3A7BE3D6EB3}" destId="{58CDF26C-DE8E-6742-A590-74E984B735C7}" srcOrd="0" destOrd="0" presId="urn:microsoft.com/office/officeart/2005/8/layout/hList1"/>
    <dgm:cxn modelId="{4E7D819C-90C6-5840-AEF3-EB31342BEA4F}" srcId="{485D5A06-ADA3-BB4D-A33C-3D4449E8DCDF}" destId="{05FE11D5-F874-5840-B6AE-AAB963818A66}" srcOrd="1" destOrd="0" parTransId="{DF81EDBC-3101-A549-8203-16AE1D73D400}" sibTransId="{1B72B658-5BDB-9042-B010-94A8B54F1F94}"/>
    <dgm:cxn modelId="{1E16484D-211A-0845-8189-B35622B324B9}" srcId="{F690A03A-CA51-4145-A214-51095204D7E5}" destId="{9B4B6223-53EF-8D4A-B0C6-A3A7BE3D6EB3}" srcOrd="0" destOrd="0" parTransId="{C239FEC9-D526-F84D-A634-EE1A4E0E08DD}" sibTransId="{F52077B0-B4FE-8543-BA00-3C0B3A3DDCEF}"/>
    <dgm:cxn modelId="{00556233-3723-5543-8B73-FC4F2F5C71EB}" type="presOf" srcId="{13B935B7-AC3E-7E40-B335-48743455299A}" destId="{E5CE855D-9418-9648-BBF0-31D3A50A2390}" srcOrd="0" destOrd="0" presId="urn:microsoft.com/office/officeart/2005/8/layout/hList1"/>
    <dgm:cxn modelId="{1AB0AC39-5251-F544-A6EC-8CAD9BB0007D}" srcId="{485D5A06-ADA3-BB4D-A33C-3D4449E8DCDF}" destId="{3E08150F-A5CF-EA42-9BF9-EC74219A29E9}" srcOrd="3" destOrd="0" parTransId="{00427E7B-2D18-6D4C-9B65-64C3397046FF}" sibTransId="{BD88CE9B-13E7-FF41-B9BA-EA558BEC3294}"/>
    <dgm:cxn modelId="{61355778-9EBA-F44E-B984-8A04BBE6FE39}" srcId="{C39912C6-41C6-D646-8C89-E104CC12EEDD}" destId="{B9870468-A40F-B348-AD4F-B442CE26B4BD}" srcOrd="2" destOrd="0" parTransId="{D2F409AE-7301-5048-9D25-EA98E1C66398}" sibTransId="{BAE8D0ED-EB20-C745-87D1-A95474E23AF6}"/>
    <dgm:cxn modelId="{60A56315-7B60-264A-ACC9-F0EEBB917CE5}" srcId="{C39912C6-41C6-D646-8C89-E104CC12EEDD}" destId="{13B935B7-AC3E-7E40-B335-48743455299A}" srcOrd="0" destOrd="0" parTransId="{01CC5C08-BAEE-5A4E-BB99-678FF4418A1A}" sibTransId="{87D43B62-687A-BD4A-ADF9-EA8AE5344A26}"/>
    <dgm:cxn modelId="{D2F458CD-13FB-ED49-9E01-6309D4763B3A}" type="presOf" srcId="{794C926B-B090-BD4E-B7E5-29E8BB825AD3}" destId="{A7F4A525-54B3-9E4B-B520-6E7D37558728}" srcOrd="0" destOrd="2" presId="urn:microsoft.com/office/officeart/2005/8/layout/hList1"/>
    <dgm:cxn modelId="{CBE9F253-C180-B743-AAB6-91EC3F26368B}" srcId="{9B4B6223-53EF-8D4A-B0C6-A3A7BE3D6EB3}" destId="{ECBAA305-2729-F74E-8766-CA70DB2EB8ED}" srcOrd="1" destOrd="0" parTransId="{69EA69E5-9266-4943-80B4-1AAEE44C3594}" sibTransId="{A722B2BA-4853-ED48-B931-D1A9BE97A59B}"/>
    <dgm:cxn modelId="{E4AC2AFA-62B5-7B41-8D8B-9C4EB83D247E}" type="presOf" srcId="{0E952BE0-FAA7-6040-B01C-7E747ACADD23}" destId="{FB4BA28A-972C-1849-842C-65BA088D89C3}" srcOrd="0" destOrd="2" presId="urn:microsoft.com/office/officeart/2005/8/layout/hList1"/>
    <dgm:cxn modelId="{7A1F3A67-A1F6-3547-BF30-F9CF08E3EADD}" type="presOf" srcId="{485D5A06-ADA3-BB4D-A33C-3D4449E8DCDF}" destId="{0B447E6D-FEAC-5844-9DC5-51E923D067DC}" srcOrd="0" destOrd="0" presId="urn:microsoft.com/office/officeart/2005/8/layout/hList1"/>
    <dgm:cxn modelId="{9DC6E401-1D4A-7647-BF3C-33E8EA44CBCC}" type="presOf" srcId="{FED677FB-B557-1441-A39C-17754A083FDB}" destId="{E5CE855D-9418-9648-BBF0-31D3A50A2390}" srcOrd="0" destOrd="1" presId="urn:microsoft.com/office/officeart/2005/8/layout/hList1"/>
    <dgm:cxn modelId="{B2FE09DC-9D5E-9F4E-BAEB-EDC7DFDF0F7C}" srcId="{9B4B6223-53EF-8D4A-B0C6-A3A7BE3D6EB3}" destId="{F0F0F269-E078-A448-B154-595067274513}" srcOrd="0" destOrd="0" parTransId="{DC13C7BA-9445-A949-AC6A-E3725C726362}" sibTransId="{037703E8-35F6-C54E-8309-D03255E91DF4}"/>
    <dgm:cxn modelId="{59078BF6-0E0A-FB45-94AE-33BDA1629F44}" srcId="{9B4B6223-53EF-8D4A-B0C6-A3A7BE3D6EB3}" destId="{794C926B-B090-BD4E-B7E5-29E8BB825AD3}" srcOrd="2" destOrd="0" parTransId="{36A0B6B3-5482-BE45-949C-51E58A54BE9B}" sibTransId="{E17CA569-A657-2C41-BE0F-F65278B2C21E}"/>
    <dgm:cxn modelId="{C7736E2C-541E-EE45-86F3-7DD5E762A233}" type="presOf" srcId="{F690A03A-CA51-4145-A214-51095204D7E5}" destId="{D4A32B58-0F51-7F4F-8B23-3DA9A826D979}" srcOrd="0" destOrd="0" presId="urn:microsoft.com/office/officeart/2005/8/layout/hList1"/>
    <dgm:cxn modelId="{223F88DF-EC27-6342-8F7E-A192075E6600}" type="presOf" srcId="{E52C9056-BE50-8A44-987F-3C9A3C5BE839}" destId="{FB4BA28A-972C-1849-842C-65BA088D89C3}" srcOrd="0" destOrd="0" presId="urn:microsoft.com/office/officeart/2005/8/layout/hList1"/>
    <dgm:cxn modelId="{49439A54-DACE-0748-B7DE-6898F8214766}" type="presOf" srcId="{F0F0F269-E078-A448-B154-595067274513}" destId="{A7F4A525-54B3-9E4B-B520-6E7D37558728}" srcOrd="0" destOrd="0" presId="urn:microsoft.com/office/officeart/2005/8/layout/hList1"/>
    <dgm:cxn modelId="{8C7A7561-435B-4844-9F83-A27DB91798E5}" srcId="{485D5A06-ADA3-BB4D-A33C-3D4449E8DCDF}" destId="{E52C9056-BE50-8A44-987F-3C9A3C5BE839}" srcOrd="0" destOrd="0" parTransId="{C477DDCF-856D-5A4A-AAFB-9908270CE0AC}" sibTransId="{DB9B6780-C4C5-4E4F-8178-FAE5F21A9FB9}"/>
    <dgm:cxn modelId="{F77FA3C7-5A73-054E-B291-DD7DF174B822}" srcId="{C39912C6-41C6-D646-8C89-E104CC12EEDD}" destId="{FED677FB-B557-1441-A39C-17754A083FDB}" srcOrd="1" destOrd="0" parTransId="{340ABBCB-DA39-594A-902E-B6D662086425}" sibTransId="{1D4B089D-27CE-3A40-9215-7EDCCECB1984}"/>
    <dgm:cxn modelId="{1B0F30EA-967D-0449-89DB-82BD1F5E8FB1}" type="presOf" srcId="{05FE11D5-F874-5840-B6AE-AAB963818A66}" destId="{FB4BA28A-972C-1849-842C-65BA088D89C3}" srcOrd="0" destOrd="1" presId="urn:microsoft.com/office/officeart/2005/8/layout/hList1"/>
    <dgm:cxn modelId="{7433446A-CD94-2F40-B79B-2FD6977DA186}" srcId="{F690A03A-CA51-4145-A214-51095204D7E5}" destId="{485D5A06-ADA3-BB4D-A33C-3D4449E8DCDF}" srcOrd="1" destOrd="0" parTransId="{F86F25F1-73FC-064C-A200-6B7557D1B62B}" sibTransId="{50E96D4F-1D6B-4343-B917-088437B8BD42}"/>
    <dgm:cxn modelId="{6A3973B3-D826-DD48-BE86-34F27792B3D1}" type="presOf" srcId="{ECBAA305-2729-F74E-8766-CA70DB2EB8ED}" destId="{A7F4A525-54B3-9E4B-B520-6E7D37558728}" srcOrd="0" destOrd="1" presId="urn:microsoft.com/office/officeart/2005/8/layout/hList1"/>
    <dgm:cxn modelId="{44AEBC79-3C0F-5D4A-82BA-B56716AE2DF4}" type="presOf" srcId="{3E08150F-A5CF-EA42-9BF9-EC74219A29E9}" destId="{FB4BA28A-972C-1849-842C-65BA088D89C3}" srcOrd="0" destOrd="3" presId="urn:microsoft.com/office/officeart/2005/8/layout/hList1"/>
    <dgm:cxn modelId="{31E021E0-D8C4-6441-A115-AA80B586C279}" srcId="{F690A03A-CA51-4145-A214-51095204D7E5}" destId="{C39912C6-41C6-D646-8C89-E104CC12EEDD}" srcOrd="2" destOrd="0" parTransId="{5F98561B-CC07-5144-9FEC-E5E906821B89}" sibTransId="{98717775-A1B8-4340-88C6-009358079CD4}"/>
    <dgm:cxn modelId="{5BEC69DE-1021-0A4A-82DA-0F15B071AEEC}" type="presParOf" srcId="{D4A32B58-0F51-7F4F-8B23-3DA9A826D979}" destId="{574FFEED-D0A3-4744-9B35-BB637EBB331F}" srcOrd="0" destOrd="0" presId="urn:microsoft.com/office/officeart/2005/8/layout/hList1"/>
    <dgm:cxn modelId="{2AB4387B-6B35-1849-8E0D-365D0E1C5F79}" type="presParOf" srcId="{574FFEED-D0A3-4744-9B35-BB637EBB331F}" destId="{58CDF26C-DE8E-6742-A590-74E984B735C7}" srcOrd="0" destOrd="0" presId="urn:microsoft.com/office/officeart/2005/8/layout/hList1"/>
    <dgm:cxn modelId="{D8FB589D-5D26-ED4A-881E-C5EC8038638C}" type="presParOf" srcId="{574FFEED-D0A3-4744-9B35-BB637EBB331F}" destId="{A7F4A525-54B3-9E4B-B520-6E7D37558728}" srcOrd="1" destOrd="0" presId="urn:microsoft.com/office/officeart/2005/8/layout/hList1"/>
    <dgm:cxn modelId="{335A6463-2EEF-D841-9845-308B917984E9}" type="presParOf" srcId="{D4A32B58-0F51-7F4F-8B23-3DA9A826D979}" destId="{5627C0B1-4753-8246-A627-83CDFC903ECA}" srcOrd="1" destOrd="0" presId="urn:microsoft.com/office/officeart/2005/8/layout/hList1"/>
    <dgm:cxn modelId="{1FBF370D-F5B7-9B48-8F9A-9A3E48BF2E79}" type="presParOf" srcId="{D4A32B58-0F51-7F4F-8B23-3DA9A826D979}" destId="{683919D3-4A7B-A948-A477-18C7706E8FFF}" srcOrd="2" destOrd="0" presId="urn:microsoft.com/office/officeart/2005/8/layout/hList1"/>
    <dgm:cxn modelId="{49D49DAE-D9AE-094C-958B-D67C91E18A5A}" type="presParOf" srcId="{683919D3-4A7B-A948-A477-18C7706E8FFF}" destId="{0B447E6D-FEAC-5844-9DC5-51E923D067DC}" srcOrd="0" destOrd="0" presId="urn:microsoft.com/office/officeart/2005/8/layout/hList1"/>
    <dgm:cxn modelId="{C764852E-433B-1B43-9622-0A38D0B67688}" type="presParOf" srcId="{683919D3-4A7B-A948-A477-18C7706E8FFF}" destId="{FB4BA28A-972C-1849-842C-65BA088D89C3}" srcOrd="1" destOrd="0" presId="urn:microsoft.com/office/officeart/2005/8/layout/hList1"/>
    <dgm:cxn modelId="{B6EAB500-CD04-2F46-8749-23C4CA026621}" type="presParOf" srcId="{D4A32B58-0F51-7F4F-8B23-3DA9A826D979}" destId="{8BF9808C-BF50-AD48-A270-85C74EA45D74}" srcOrd="3" destOrd="0" presId="urn:microsoft.com/office/officeart/2005/8/layout/hList1"/>
    <dgm:cxn modelId="{6CEC6961-1FF5-4548-8068-7F1D102112B1}" type="presParOf" srcId="{D4A32B58-0F51-7F4F-8B23-3DA9A826D979}" destId="{CD323633-B6CC-5F48-8B69-90A02A3EBA7A}" srcOrd="4" destOrd="0" presId="urn:microsoft.com/office/officeart/2005/8/layout/hList1"/>
    <dgm:cxn modelId="{93808D3A-9650-264D-BE3F-B0AE901CC2BA}" type="presParOf" srcId="{CD323633-B6CC-5F48-8B69-90A02A3EBA7A}" destId="{12088299-F7D0-964D-B870-B6893E3A3D70}" srcOrd="0" destOrd="0" presId="urn:microsoft.com/office/officeart/2005/8/layout/hList1"/>
    <dgm:cxn modelId="{F603FCDB-AC83-0548-A76E-48BCA3EF734D}" type="presParOf" srcId="{CD323633-B6CC-5F48-8B69-90A02A3EBA7A}" destId="{E5CE855D-9418-9648-BBF0-31D3A50A239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26242C2-BEC3-4D6C-B0A2-269B660B6F15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CN" altLang="en-US"/>
        </a:p>
      </dgm:t>
    </dgm:pt>
    <dgm:pt modelId="{45916D02-2C91-44E0-86DA-1D77AC462B9B}">
      <dgm:prSet phldrT="[文本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altLang="zh-CN" sz="2800" b="1" dirty="0" smtClean="0">
              <a:latin typeface="黑体" panose="02010609060101010101" pitchFamily="49" charset="-122"/>
              <a:ea typeface="黑体" panose="02010609060101010101" pitchFamily="49" charset="-122"/>
            </a:rPr>
            <a:t>2017</a:t>
          </a:r>
          <a:r>
            <a:rPr lang="zh-CN" altLang="en-US" sz="2800" b="1" dirty="0" smtClean="0">
              <a:latin typeface="黑体" panose="02010609060101010101" pitchFamily="49" charset="-122"/>
              <a:ea typeface="黑体" panose="02010609060101010101" pitchFamily="49" charset="-122"/>
            </a:rPr>
            <a:t>年</a:t>
          </a:r>
          <a:endParaRPr lang="zh-CN" altLang="en-US" sz="2800" b="1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1AA06120-1E3D-4AF7-95AC-D578628A02EE}" type="parTrans" cxnId="{5DC6FF12-FBBA-4AE0-B60D-185D1DDAF9A6}">
      <dgm:prSet/>
      <dgm:spPr/>
      <dgm:t>
        <a:bodyPr/>
        <a:lstStyle/>
        <a:p>
          <a:endParaRPr lang="zh-CN" altLang="en-US"/>
        </a:p>
      </dgm:t>
    </dgm:pt>
    <dgm:pt modelId="{41744BD8-E4E8-4263-8BA0-D0A3BD207CDF}" type="sibTrans" cxnId="{5DC6FF12-FBBA-4AE0-B60D-185D1DDAF9A6}">
      <dgm:prSet/>
      <dgm:spPr/>
      <dgm:t>
        <a:bodyPr/>
        <a:lstStyle/>
        <a:p>
          <a:endParaRPr lang="zh-CN" altLang="en-US"/>
        </a:p>
      </dgm:t>
    </dgm:pt>
    <dgm:pt modelId="{3726D317-F97B-4BA7-9962-19E455DA949E}">
      <dgm:prSet phldrT="[文本]"/>
      <dgm:spPr/>
      <dgm:t>
        <a:bodyPr/>
        <a:lstStyle/>
        <a:p>
          <a:pPr marL="360000">
            <a:lnSpc>
              <a:spcPct val="120000"/>
            </a:lnSpc>
          </a:pPr>
          <a:r>
            <a:rPr lang="zh-CN" altLang="en-US" b="1" dirty="0" smtClean="0">
              <a:latin typeface="仿宋" panose="02010609060101010101" pitchFamily="49" charset="-122"/>
              <a:ea typeface="仿宋" panose="02010609060101010101" pitchFamily="49" charset="-122"/>
            </a:rPr>
            <a:t>宣传动员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6602E4B1-0977-4336-A0CE-3C370E37C0BE}" type="parTrans" cxnId="{F0A854B6-12FF-494A-BF56-125D58BA46FE}">
      <dgm:prSet/>
      <dgm:spPr/>
      <dgm:t>
        <a:bodyPr/>
        <a:lstStyle/>
        <a:p>
          <a:endParaRPr lang="zh-CN" altLang="en-US"/>
        </a:p>
      </dgm:t>
    </dgm:pt>
    <dgm:pt modelId="{E000A6EA-11AA-4389-B305-CDB5926717F9}" type="sibTrans" cxnId="{F0A854B6-12FF-494A-BF56-125D58BA46FE}">
      <dgm:prSet/>
      <dgm:spPr/>
      <dgm:t>
        <a:bodyPr/>
        <a:lstStyle/>
        <a:p>
          <a:endParaRPr lang="zh-CN" altLang="en-US"/>
        </a:p>
      </dgm:t>
    </dgm:pt>
    <dgm:pt modelId="{322722C7-8656-423B-B46E-E15D4A690061}">
      <dgm:prSet phldrT="[文本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altLang="zh-CN" sz="2800" b="1" dirty="0" smtClean="0">
              <a:latin typeface="黑体" panose="02010609060101010101" pitchFamily="49" charset="-122"/>
              <a:ea typeface="黑体" panose="02010609060101010101" pitchFamily="49" charset="-122"/>
            </a:rPr>
            <a:t>2019</a:t>
          </a:r>
          <a:r>
            <a:rPr lang="zh-CN" altLang="en-US" sz="2800" b="1" dirty="0" smtClean="0">
              <a:latin typeface="黑体" panose="02010609060101010101" pitchFamily="49" charset="-122"/>
              <a:ea typeface="黑体" panose="02010609060101010101" pitchFamily="49" charset="-122"/>
            </a:rPr>
            <a:t>年</a:t>
          </a:r>
          <a:endParaRPr lang="zh-CN" altLang="en-US" sz="2800" b="1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F0CC66F0-5F34-451B-AD2E-71B6FBF9C1A5}" type="parTrans" cxnId="{529E1E82-1CCA-4F6B-B943-333340AB490E}">
      <dgm:prSet/>
      <dgm:spPr/>
      <dgm:t>
        <a:bodyPr/>
        <a:lstStyle/>
        <a:p>
          <a:endParaRPr lang="zh-CN" altLang="en-US"/>
        </a:p>
      </dgm:t>
    </dgm:pt>
    <dgm:pt modelId="{03B50C22-A700-4F64-8803-B5D0089D41BA}" type="sibTrans" cxnId="{529E1E82-1CCA-4F6B-B943-333340AB490E}">
      <dgm:prSet/>
      <dgm:spPr/>
      <dgm:t>
        <a:bodyPr/>
        <a:lstStyle/>
        <a:p>
          <a:endParaRPr lang="zh-CN" altLang="en-US"/>
        </a:p>
      </dgm:t>
    </dgm:pt>
    <dgm:pt modelId="{CC862D0A-8560-43BA-9BD8-3C40350EF515}">
      <dgm:prSet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pPr marL="216000">
            <a:lnSpc>
              <a:spcPct val="100000"/>
            </a:lnSpc>
          </a:pPr>
          <a:r>
            <a:rPr lang="zh-CN" altLang="en-US" b="1" i="0" u="none" dirty="0" smtClean="0">
              <a:latin typeface="仿宋" panose="02010609060101010101" pitchFamily="49" charset="-122"/>
              <a:ea typeface="仿宋" panose="02010609060101010101" pitchFamily="49" charset="-122"/>
            </a:rPr>
            <a:t>拟发普查方案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5B3AEE32-D4F8-450C-B975-6498DC878D58}" type="parTrans" cxnId="{175EAE0C-276D-41FB-B63D-13EAFB0A5B47}">
      <dgm:prSet/>
      <dgm:spPr/>
      <dgm:t>
        <a:bodyPr/>
        <a:lstStyle/>
        <a:p>
          <a:endParaRPr lang="zh-CN" altLang="en-US"/>
        </a:p>
      </dgm:t>
    </dgm:pt>
    <dgm:pt modelId="{CE9CB252-AB36-439F-9F9D-45C4255481F5}" type="sibTrans" cxnId="{175EAE0C-276D-41FB-B63D-13EAFB0A5B47}">
      <dgm:prSet/>
      <dgm:spPr/>
      <dgm:t>
        <a:bodyPr/>
        <a:lstStyle/>
        <a:p>
          <a:endParaRPr lang="zh-CN" altLang="en-US"/>
        </a:p>
      </dgm:t>
    </dgm:pt>
    <dgm:pt modelId="{49451D3A-85DC-4206-9F1A-C24589554007}">
      <dgm:prSet phldrT="[文本]" custT="1"/>
      <dgm:spPr>
        <a:solidFill>
          <a:srgbClr val="00A249"/>
        </a:solidFill>
      </dgm:spPr>
      <dgm:t>
        <a:bodyPr/>
        <a:lstStyle/>
        <a:p>
          <a:r>
            <a:rPr lang="en-US" altLang="zh-CN" sz="2800" b="1" dirty="0" smtClean="0">
              <a:latin typeface="黑体" panose="02010609060101010101" pitchFamily="49" charset="-122"/>
              <a:ea typeface="黑体" panose="02010609060101010101" pitchFamily="49" charset="-122"/>
            </a:rPr>
            <a:t>2018</a:t>
          </a:r>
          <a:r>
            <a:rPr lang="zh-CN" altLang="en-US" sz="2800" b="1" dirty="0" smtClean="0">
              <a:latin typeface="黑体" panose="02010609060101010101" pitchFamily="49" charset="-122"/>
              <a:ea typeface="黑体" panose="02010609060101010101" pitchFamily="49" charset="-122"/>
            </a:rPr>
            <a:t>年</a:t>
          </a:r>
          <a:endParaRPr lang="zh-CN" altLang="en-US" sz="2800" b="1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DFD5A21E-4518-4560-9E47-67D89728C11E}" type="sibTrans" cxnId="{2B45C778-940C-4F13-AA9A-F876DE1EF2B1}">
      <dgm:prSet/>
      <dgm:spPr/>
      <dgm:t>
        <a:bodyPr/>
        <a:lstStyle/>
        <a:p>
          <a:endParaRPr lang="zh-CN" altLang="en-US"/>
        </a:p>
      </dgm:t>
    </dgm:pt>
    <dgm:pt modelId="{15EAB38E-BBA5-4EC3-B1E2-9535CC31DE49}" type="parTrans" cxnId="{2B45C778-940C-4F13-AA9A-F876DE1EF2B1}">
      <dgm:prSet/>
      <dgm:spPr/>
      <dgm:t>
        <a:bodyPr/>
        <a:lstStyle/>
        <a:p>
          <a:endParaRPr lang="zh-CN" altLang="en-US"/>
        </a:p>
      </dgm:t>
    </dgm:pt>
    <dgm:pt modelId="{725CF3E4-E004-4106-8EB4-D41E92C21A45}">
      <dgm:prSet phldrT="[文本]" custT="1"/>
      <dgm:spPr/>
      <dgm:t>
        <a:bodyPr/>
        <a:lstStyle/>
        <a:p>
          <a:pPr marL="360000">
            <a:lnSpc>
              <a:spcPct val="120000"/>
            </a:lnSpc>
            <a:spcAft>
              <a:spcPts val="0"/>
            </a:spcAft>
          </a:pPr>
          <a:r>
            <a:rPr lang="zh-CN" altLang="en-US" sz="1900" b="1" dirty="0" smtClean="0">
              <a:latin typeface="仿宋" panose="02010609060101010101" pitchFamily="49" charset="-122"/>
              <a:ea typeface="仿宋" panose="02010609060101010101" pitchFamily="49" charset="-122"/>
            </a:rPr>
            <a:t>成果总结</a:t>
          </a:r>
          <a:endParaRPr lang="zh-CN" altLang="en-US" sz="1900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6A33231B-F9C4-4527-8D66-C20FF98AE774}" type="parTrans" cxnId="{661676A0-0A94-4F4B-A6A5-B83F578425C2}">
      <dgm:prSet/>
      <dgm:spPr/>
      <dgm:t>
        <a:bodyPr/>
        <a:lstStyle/>
        <a:p>
          <a:endParaRPr lang="zh-CN" altLang="en-US"/>
        </a:p>
      </dgm:t>
    </dgm:pt>
    <dgm:pt modelId="{13A07C43-C0AC-4A81-B548-554A2812793A}" type="sibTrans" cxnId="{661676A0-0A94-4F4B-A6A5-B83F578425C2}">
      <dgm:prSet/>
      <dgm:spPr/>
      <dgm:t>
        <a:bodyPr/>
        <a:lstStyle/>
        <a:p>
          <a:endParaRPr lang="zh-CN" altLang="en-US"/>
        </a:p>
      </dgm:t>
    </dgm:pt>
    <dgm:pt modelId="{C28B7658-0258-4C46-A75B-CFDBC3E7ABC5}">
      <dgm:prSet phldrT="[文本]" custT="1"/>
      <dgm:spPr/>
      <dgm:t>
        <a:bodyPr/>
        <a:lstStyle/>
        <a:p>
          <a:pPr marL="360000">
            <a:lnSpc>
              <a:spcPct val="120000"/>
            </a:lnSpc>
            <a:spcAft>
              <a:spcPts val="0"/>
            </a:spcAft>
          </a:pPr>
          <a:r>
            <a:rPr lang="zh-CN" altLang="en-US" sz="1900" b="1" dirty="0" smtClean="0">
              <a:latin typeface="仿宋" panose="02010609060101010101" pitchFamily="49" charset="-122"/>
              <a:ea typeface="仿宋" panose="02010609060101010101" pitchFamily="49" charset="-122"/>
            </a:rPr>
            <a:t>总结表彰</a:t>
          </a:r>
          <a:endParaRPr lang="zh-CN" altLang="en-US" sz="1900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C7A892AF-5469-4558-AD89-AA6117FA89F7}" type="parTrans" cxnId="{577ED790-2F16-4136-B23F-39D9001EF5E4}">
      <dgm:prSet/>
      <dgm:spPr/>
      <dgm:t>
        <a:bodyPr/>
        <a:lstStyle/>
        <a:p>
          <a:endParaRPr lang="zh-CN" altLang="en-US"/>
        </a:p>
      </dgm:t>
    </dgm:pt>
    <dgm:pt modelId="{C1DB5FAD-3810-4ADC-815B-B2E532572006}" type="sibTrans" cxnId="{577ED790-2F16-4136-B23F-39D9001EF5E4}">
      <dgm:prSet/>
      <dgm:spPr/>
      <dgm:t>
        <a:bodyPr/>
        <a:lstStyle/>
        <a:p>
          <a:endParaRPr lang="zh-CN" altLang="en-US"/>
        </a:p>
      </dgm:t>
    </dgm:pt>
    <dgm:pt modelId="{A71894EF-0D1C-4BA4-8B4D-D3B948FC93E1}">
      <dgm:prSet phldrT="[文本]" custT="1"/>
      <dgm:spPr/>
      <dgm:t>
        <a:bodyPr/>
        <a:lstStyle/>
        <a:p>
          <a:pPr marL="360000">
            <a:lnSpc>
              <a:spcPct val="120000"/>
            </a:lnSpc>
            <a:spcAft>
              <a:spcPts val="0"/>
            </a:spcAft>
          </a:pPr>
          <a:r>
            <a:rPr lang="zh-CN" altLang="en-US" sz="1900" b="1" dirty="0" smtClean="0">
              <a:latin typeface="仿宋" panose="02010609060101010101" pitchFamily="49" charset="-122"/>
              <a:ea typeface="仿宋" panose="02010609060101010101" pitchFamily="49" charset="-122"/>
            </a:rPr>
            <a:t>档案归档</a:t>
          </a:r>
          <a:endParaRPr lang="zh-CN" altLang="en-US" sz="1900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65245E4B-C80A-4AEF-A922-0AB1DF0ECE1E}" type="parTrans" cxnId="{0E446B2B-A473-4009-9647-6B380E5A305B}">
      <dgm:prSet/>
      <dgm:spPr/>
      <dgm:t>
        <a:bodyPr/>
        <a:lstStyle/>
        <a:p>
          <a:endParaRPr lang="zh-CN" altLang="en-US"/>
        </a:p>
      </dgm:t>
    </dgm:pt>
    <dgm:pt modelId="{D406752C-777E-47F0-BF1A-9D81FC16A8DE}" type="sibTrans" cxnId="{0E446B2B-A473-4009-9647-6B380E5A305B}">
      <dgm:prSet/>
      <dgm:spPr/>
      <dgm:t>
        <a:bodyPr/>
        <a:lstStyle/>
        <a:p>
          <a:endParaRPr lang="zh-CN" altLang="en-US"/>
        </a:p>
      </dgm:t>
    </dgm:pt>
    <dgm:pt modelId="{2EC8A5B9-43BD-46BA-B3C1-2DC1AF63C020}">
      <dgm:prSet phldrT="[文本]" custT="1"/>
      <dgm:spPr/>
      <dgm:t>
        <a:bodyPr/>
        <a:lstStyle/>
        <a:p>
          <a:pPr marL="360000">
            <a:lnSpc>
              <a:spcPct val="120000"/>
            </a:lnSpc>
            <a:spcAft>
              <a:spcPts val="0"/>
            </a:spcAft>
          </a:pPr>
          <a:r>
            <a:rPr lang="zh-CN" altLang="en-US" sz="1900" b="1" dirty="0" smtClean="0">
              <a:latin typeface="仿宋" panose="02010609060101010101" pitchFamily="49" charset="-122"/>
              <a:ea typeface="仿宋" panose="02010609060101010101" pitchFamily="49" charset="-122"/>
            </a:rPr>
            <a:t>成果开发</a:t>
          </a:r>
          <a:endParaRPr lang="zh-CN" altLang="en-US" sz="1900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F2E4F11E-98FC-45D6-8E89-B0BF292F7819}" type="parTrans" cxnId="{9273FC82-C967-41CC-B823-70C01D2DC5B6}">
      <dgm:prSet/>
      <dgm:spPr/>
      <dgm:t>
        <a:bodyPr/>
        <a:lstStyle/>
        <a:p>
          <a:endParaRPr lang="zh-CN" altLang="en-US"/>
        </a:p>
      </dgm:t>
    </dgm:pt>
    <dgm:pt modelId="{B4D83F1C-8744-41BB-B2EF-E1078CA817D2}" type="sibTrans" cxnId="{9273FC82-C967-41CC-B823-70C01D2DC5B6}">
      <dgm:prSet/>
      <dgm:spPr/>
      <dgm:t>
        <a:bodyPr/>
        <a:lstStyle/>
        <a:p>
          <a:endParaRPr lang="zh-CN" altLang="en-US"/>
        </a:p>
      </dgm:t>
    </dgm:pt>
    <dgm:pt modelId="{F277051C-311C-4FBD-853C-263308029643}">
      <dgm:prSet phldrT="[文本]" custT="1"/>
      <dgm:spPr/>
      <dgm:t>
        <a:bodyPr/>
        <a:lstStyle/>
        <a:p>
          <a:pPr marL="360000">
            <a:lnSpc>
              <a:spcPct val="120000"/>
            </a:lnSpc>
            <a:spcAft>
              <a:spcPts val="0"/>
            </a:spcAft>
          </a:pPr>
          <a:r>
            <a:rPr lang="zh-CN" altLang="en-US" sz="1900" b="1" dirty="0" smtClean="0">
              <a:latin typeface="仿宋" panose="02010609060101010101" pitchFamily="49" charset="-122"/>
              <a:ea typeface="仿宋" panose="02010609060101010101" pitchFamily="49" charset="-122"/>
            </a:rPr>
            <a:t>共享发布</a:t>
          </a:r>
          <a:endParaRPr lang="zh-CN" altLang="en-US" sz="1900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29C4F946-7139-4261-B17E-D0578E805024}" type="parTrans" cxnId="{5641FECE-FB2D-465A-B3F3-C58BB7EC0AFF}">
      <dgm:prSet/>
      <dgm:spPr/>
      <dgm:t>
        <a:bodyPr/>
        <a:lstStyle/>
        <a:p>
          <a:endParaRPr lang="zh-CN" altLang="en-US"/>
        </a:p>
      </dgm:t>
    </dgm:pt>
    <dgm:pt modelId="{61EC574E-F5F6-4346-9C41-AB2972CC4989}" type="sibTrans" cxnId="{5641FECE-FB2D-465A-B3F3-C58BB7EC0AFF}">
      <dgm:prSet/>
      <dgm:spPr/>
      <dgm:t>
        <a:bodyPr/>
        <a:lstStyle/>
        <a:p>
          <a:endParaRPr lang="zh-CN" altLang="en-US"/>
        </a:p>
      </dgm:t>
    </dgm:pt>
    <dgm:pt modelId="{DB2D4605-E801-4544-A519-F5DDE2089750}">
      <dgm:prSet phldrT="[文本]"/>
      <dgm:spPr/>
      <dgm:t>
        <a:bodyPr/>
        <a:lstStyle/>
        <a:p>
          <a:pPr marL="360000">
            <a:lnSpc>
              <a:spcPct val="120000"/>
            </a:lnSpc>
          </a:pPr>
          <a:r>
            <a:rPr lang="zh-CN" altLang="en-US" b="1" i="0" u="none" dirty="0" smtClean="0">
              <a:latin typeface="仿宋" panose="02010609060101010101" pitchFamily="49" charset="-122"/>
              <a:ea typeface="仿宋" panose="02010609060101010101" pitchFamily="49" charset="-122"/>
            </a:rPr>
            <a:t>普查培训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997D144D-95A1-4F53-8FC7-6634A43CBB23}" type="parTrans" cxnId="{26F7A9E4-630C-466F-85AA-A18AFBE7C7B5}">
      <dgm:prSet/>
      <dgm:spPr/>
      <dgm:t>
        <a:bodyPr/>
        <a:lstStyle/>
        <a:p>
          <a:endParaRPr lang="zh-CN" altLang="en-US"/>
        </a:p>
      </dgm:t>
    </dgm:pt>
    <dgm:pt modelId="{41C28F79-417A-4CD9-AC52-A4802BD5921F}" type="sibTrans" cxnId="{26F7A9E4-630C-466F-85AA-A18AFBE7C7B5}">
      <dgm:prSet/>
      <dgm:spPr/>
      <dgm:t>
        <a:bodyPr/>
        <a:lstStyle/>
        <a:p>
          <a:endParaRPr lang="zh-CN" altLang="en-US"/>
        </a:p>
      </dgm:t>
    </dgm:pt>
    <dgm:pt modelId="{591C6CF4-D239-4DA7-81CF-B4078CA6DADD}">
      <dgm:prSet phldrT="[文本]"/>
      <dgm:spPr/>
      <dgm:t>
        <a:bodyPr/>
        <a:lstStyle/>
        <a:p>
          <a:pPr marL="360000">
            <a:lnSpc>
              <a:spcPct val="120000"/>
            </a:lnSpc>
          </a:pPr>
          <a:r>
            <a:rPr lang="zh-CN" altLang="en-US" b="1" i="0" u="none" dirty="0" smtClean="0">
              <a:latin typeface="仿宋" panose="02010609060101010101" pitchFamily="49" charset="-122"/>
              <a:ea typeface="仿宋" panose="02010609060101010101" pitchFamily="49" charset="-122"/>
            </a:rPr>
            <a:t>入户调查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ACDB4D62-7B46-48C2-A089-C9FBA0991557}" type="parTrans" cxnId="{C12482DA-FE3F-47C2-A85F-D5B74BB0BFC1}">
      <dgm:prSet/>
      <dgm:spPr/>
      <dgm:t>
        <a:bodyPr/>
        <a:lstStyle/>
        <a:p>
          <a:endParaRPr lang="zh-CN" altLang="en-US"/>
        </a:p>
      </dgm:t>
    </dgm:pt>
    <dgm:pt modelId="{7B68ABCA-9FBD-482D-A134-68AE7B42540C}" type="sibTrans" cxnId="{C12482DA-FE3F-47C2-A85F-D5B74BB0BFC1}">
      <dgm:prSet/>
      <dgm:spPr/>
      <dgm:t>
        <a:bodyPr/>
        <a:lstStyle/>
        <a:p>
          <a:endParaRPr lang="zh-CN" altLang="en-US"/>
        </a:p>
      </dgm:t>
    </dgm:pt>
    <dgm:pt modelId="{7B07F7FB-AAA9-4F47-B036-8184B5EB9F4F}">
      <dgm:prSet phldrT="[文本]"/>
      <dgm:spPr/>
      <dgm:t>
        <a:bodyPr/>
        <a:lstStyle/>
        <a:p>
          <a:pPr marL="360000">
            <a:lnSpc>
              <a:spcPct val="120000"/>
            </a:lnSpc>
          </a:pPr>
          <a:r>
            <a:rPr lang="zh-CN" altLang="en-US" b="1" i="0" u="none" dirty="0" smtClean="0">
              <a:latin typeface="仿宋" panose="02010609060101010101" pitchFamily="49" charset="-122"/>
              <a:ea typeface="仿宋" panose="02010609060101010101" pitchFamily="49" charset="-122"/>
            </a:rPr>
            <a:t>汇总审核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5A51CAFD-160B-4F89-ABB4-4225645AF56A}" type="parTrans" cxnId="{127958CD-A739-4C41-A01A-5EA9893CBA7A}">
      <dgm:prSet/>
      <dgm:spPr/>
      <dgm:t>
        <a:bodyPr/>
        <a:lstStyle/>
        <a:p>
          <a:endParaRPr lang="zh-CN" altLang="en-US"/>
        </a:p>
      </dgm:t>
    </dgm:pt>
    <dgm:pt modelId="{4D04FF43-C630-4250-847A-68779A898EC6}" type="sibTrans" cxnId="{127958CD-A739-4C41-A01A-5EA9893CBA7A}">
      <dgm:prSet/>
      <dgm:spPr/>
      <dgm:t>
        <a:bodyPr/>
        <a:lstStyle/>
        <a:p>
          <a:endParaRPr lang="zh-CN" altLang="en-US"/>
        </a:p>
      </dgm:t>
    </dgm:pt>
    <dgm:pt modelId="{803007CC-A75C-4373-B4BE-6AA704676BD6}">
      <dgm:prSet phldrT="[文本]"/>
      <dgm:spPr/>
      <dgm:t>
        <a:bodyPr/>
        <a:lstStyle/>
        <a:p>
          <a:pPr marL="360000">
            <a:lnSpc>
              <a:spcPct val="120000"/>
            </a:lnSpc>
          </a:pPr>
          <a:r>
            <a:rPr lang="zh-CN" altLang="en-US" b="1" i="0" u="none" dirty="0" smtClean="0">
              <a:latin typeface="仿宋" panose="02010609060101010101" pitchFamily="49" charset="-122"/>
              <a:ea typeface="仿宋" panose="02010609060101010101" pitchFamily="49" charset="-122"/>
            </a:rPr>
            <a:t>建库分析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D31D82F8-5034-4487-BACF-53739611DFD9}" type="parTrans" cxnId="{4D60C6B8-CAE0-405F-81E4-456B347FC5BC}">
      <dgm:prSet/>
      <dgm:spPr/>
      <dgm:t>
        <a:bodyPr/>
        <a:lstStyle/>
        <a:p>
          <a:endParaRPr lang="zh-CN" altLang="en-US"/>
        </a:p>
      </dgm:t>
    </dgm:pt>
    <dgm:pt modelId="{F8FA5A33-6DA9-41EC-ABC2-B4EE0ECD4BEC}" type="sibTrans" cxnId="{4D60C6B8-CAE0-405F-81E4-456B347FC5BC}">
      <dgm:prSet/>
      <dgm:spPr/>
      <dgm:t>
        <a:bodyPr/>
        <a:lstStyle/>
        <a:p>
          <a:endParaRPr lang="zh-CN" altLang="en-US"/>
        </a:p>
      </dgm:t>
    </dgm:pt>
    <dgm:pt modelId="{3E872AE8-B13B-416A-AB16-FB3CA0F390EB}">
      <dgm:prSet phldrT="[文本]"/>
      <dgm:spPr/>
      <dgm:t>
        <a:bodyPr/>
        <a:lstStyle/>
        <a:p>
          <a:pPr marL="360000">
            <a:lnSpc>
              <a:spcPct val="120000"/>
            </a:lnSpc>
          </a:pPr>
          <a:r>
            <a:rPr lang="zh-CN" altLang="en-US" b="1" i="0" u="none" dirty="0" smtClean="0">
              <a:latin typeface="仿宋" panose="02010609060101010101" pitchFamily="49" charset="-122"/>
              <a:ea typeface="仿宋" panose="02010609060101010101" pitchFamily="49" charset="-122"/>
            </a:rPr>
            <a:t>质量核查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452C5D61-C300-48F1-9BBD-76EFD37037CD}" type="parTrans" cxnId="{520B408E-9FED-4F2F-86CE-7CAEAB6E2AA2}">
      <dgm:prSet/>
      <dgm:spPr/>
      <dgm:t>
        <a:bodyPr/>
        <a:lstStyle/>
        <a:p>
          <a:endParaRPr lang="zh-CN" altLang="en-US"/>
        </a:p>
      </dgm:t>
    </dgm:pt>
    <dgm:pt modelId="{E6C90583-886D-470E-A5C8-BC88A7E31987}" type="sibTrans" cxnId="{520B408E-9FED-4F2F-86CE-7CAEAB6E2AA2}">
      <dgm:prSet/>
      <dgm:spPr/>
      <dgm:t>
        <a:bodyPr/>
        <a:lstStyle/>
        <a:p>
          <a:endParaRPr lang="zh-CN" altLang="en-US"/>
        </a:p>
      </dgm:t>
    </dgm:pt>
    <dgm:pt modelId="{6CEA45CF-D029-4EF4-B72C-2D8E634DA584}">
      <dgm:prSet phldrT="[文本]"/>
      <dgm:spPr/>
      <dgm:t>
        <a:bodyPr/>
        <a:lstStyle/>
        <a:p>
          <a:pPr marL="360000">
            <a:lnSpc>
              <a:spcPct val="120000"/>
            </a:lnSpc>
          </a:pPr>
          <a:r>
            <a:rPr lang="zh-CN" altLang="en-US" b="1" i="0" u="none" dirty="0" smtClean="0">
              <a:latin typeface="仿宋" panose="02010609060101010101" pitchFamily="49" charset="-122"/>
              <a:ea typeface="仿宋" panose="02010609060101010101" pitchFamily="49" charset="-122"/>
            </a:rPr>
            <a:t>总结</a:t>
          </a:r>
          <a:r>
            <a:rPr lang="zh-CN" altLang="en-US" b="1" dirty="0" smtClean="0">
              <a:latin typeface="仿宋" panose="02010609060101010101" pitchFamily="49" charset="-122"/>
              <a:ea typeface="仿宋" panose="02010609060101010101" pitchFamily="49" charset="-122"/>
            </a:rPr>
            <a:t>发布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4D6E88CC-F3D8-401A-ACA3-82DA5406C862}" type="parTrans" cxnId="{2D4D4FB3-37A1-4E93-AFBB-C7824C0963FA}">
      <dgm:prSet/>
      <dgm:spPr/>
      <dgm:t>
        <a:bodyPr/>
        <a:lstStyle/>
        <a:p>
          <a:endParaRPr lang="zh-CN" altLang="en-US"/>
        </a:p>
      </dgm:t>
    </dgm:pt>
    <dgm:pt modelId="{FA871C0D-5081-4569-9363-25845994F005}" type="sibTrans" cxnId="{2D4D4FB3-37A1-4E93-AFBB-C7824C0963FA}">
      <dgm:prSet/>
      <dgm:spPr/>
      <dgm:t>
        <a:bodyPr/>
        <a:lstStyle/>
        <a:p>
          <a:endParaRPr lang="zh-CN" altLang="en-US"/>
        </a:p>
      </dgm:t>
    </dgm:pt>
    <dgm:pt modelId="{B726EC63-5822-4007-8698-92DACD184E2C}">
      <dgm:prSet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pPr marL="216000">
            <a:lnSpc>
              <a:spcPct val="100000"/>
            </a:lnSpc>
          </a:pPr>
          <a:r>
            <a:rPr lang="zh-CN" altLang="en-US" b="1" i="0" u="none" dirty="0" smtClean="0">
              <a:latin typeface="仿宋" panose="02010609060101010101" pitchFamily="49" charset="-122"/>
              <a:ea typeface="仿宋" panose="02010609060101010101" pitchFamily="49" charset="-122"/>
            </a:rPr>
            <a:t>落实普查经费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FAD2CCE3-56CF-4ABC-9066-106E46FDFA5D}" type="parTrans" cxnId="{5BA51176-4FDA-4F2F-8B7F-43632B071BD0}">
      <dgm:prSet/>
      <dgm:spPr/>
      <dgm:t>
        <a:bodyPr/>
        <a:lstStyle/>
        <a:p>
          <a:endParaRPr lang="zh-CN" altLang="en-US"/>
        </a:p>
      </dgm:t>
    </dgm:pt>
    <dgm:pt modelId="{35B21206-308C-4A3E-976C-9C2C2FB6B33D}" type="sibTrans" cxnId="{5BA51176-4FDA-4F2F-8B7F-43632B071BD0}">
      <dgm:prSet/>
      <dgm:spPr/>
      <dgm:t>
        <a:bodyPr/>
        <a:lstStyle/>
        <a:p>
          <a:endParaRPr lang="zh-CN" altLang="en-US"/>
        </a:p>
      </dgm:t>
    </dgm:pt>
    <dgm:pt modelId="{EF4A9891-C68B-4D7E-AE7F-2A1947B29F6D}">
      <dgm:prSet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pPr marL="216000">
            <a:lnSpc>
              <a:spcPct val="100000"/>
            </a:lnSpc>
          </a:pPr>
          <a:r>
            <a:rPr lang="zh-CN" altLang="en-US" b="1" i="0" u="none" dirty="0" smtClean="0">
              <a:latin typeface="仿宋" panose="02010609060101010101" pitchFamily="49" charset="-122"/>
              <a:ea typeface="仿宋" panose="02010609060101010101" pitchFamily="49" charset="-122"/>
            </a:rPr>
            <a:t>完成技术准备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4EC9A3E1-02A9-4773-A896-3419DB5791C0}" type="parTrans" cxnId="{5A75B010-F8C8-49B5-BE60-4D30408AE7DF}">
      <dgm:prSet/>
      <dgm:spPr/>
      <dgm:t>
        <a:bodyPr/>
        <a:lstStyle/>
        <a:p>
          <a:endParaRPr lang="zh-CN" altLang="en-US"/>
        </a:p>
      </dgm:t>
    </dgm:pt>
    <dgm:pt modelId="{1FC1FDBB-55E7-4879-BA39-5895256A4155}" type="sibTrans" cxnId="{5A75B010-F8C8-49B5-BE60-4D30408AE7DF}">
      <dgm:prSet/>
      <dgm:spPr/>
      <dgm:t>
        <a:bodyPr/>
        <a:lstStyle/>
        <a:p>
          <a:endParaRPr lang="zh-CN" altLang="en-US"/>
        </a:p>
      </dgm:t>
    </dgm:pt>
    <dgm:pt modelId="{1ABC0350-E1D5-43F4-A0D8-D6C301934B51}">
      <dgm:prSet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pPr marL="432000">
            <a:lnSpc>
              <a:spcPct val="100000"/>
            </a:lnSpc>
          </a:pPr>
          <a:r>
            <a:rPr lang="zh-CN" altLang="en-US" b="1" dirty="0" smtClean="0">
              <a:latin typeface="仿宋" panose="02010609060101010101" pitchFamily="49" charset="-122"/>
              <a:ea typeface="仿宋" panose="02010609060101010101" pitchFamily="49" charset="-122"/>
            </a:rPr>
            <a:t>监测与名录库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6F0B310B-7411-4B84-B56C-2E8CCB53EEC1}" type="parTrans" cxnId="{E0A5A30E-9B0F-4781-8289-3F896E797B35}">
      <dgm:prSet/>
      <dgm:spPr/>
      <dgm:t>
        <a:bodyPr/>
        <a:lstStyle/>
        <a:p>
          <a:endParaRPr lang="zh-CN" altLang="en-US"/>
        </a:p>
      </dgm:t>
    </dgm:pt>
    <dgm:pt modelId="{F2446181-9933-45BA-9125-BEDA4AFEA2A0}" type="sibTrans" cxnId="{E0A5A30E-9B0F-4781-8289-3F896E797B35}">
      <dgm:prSet/>
      <dgm:spPr/>
      <dgm:t>
        <a:bodyPr/>
        <a:lstStyle/>
        <a:p>
          <a:endParaRPr lang="zh-CN" altLang="en-US"/>
        </a:p>
      </dgm:t>
    </dgm:pt>
    <dgm:pt modelId="{FC2BCDE7-672B-404F-BE69-2FE700EF4039}">
      <dgm:prSet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pPr marL="432000">
            <a:lnSpc>
              <a:spcPct val="100000"/>
            </a:lnSpc>
          </a:pPr>
          <a:r>
            <a:rPr lang="zh-CN" altLang="en-US" b="1" i="0" u="none" dirty="0" smtClean="0">
              <a:latin typeface="仿宋" panose="02010609060101010101" pitchFamily="49" charset="-122"/>
              <a:ea typeface="仿宋" panose="02010609060101010101" pitchFamily="49" charset="-122"/>
            </a:rPr>
            <a:t>核算方法建立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9C4ECE11-2968-4BA5-B92B-27BFC5B568E3}" type="parTrans" cxnId="{44E71758-8042-4B68-8809-6B1CB5017B4F}">
      <dgm:prSet/>
      <dgm:spPr/>
      <dgm:t>
        <a:bodyPr/>
        <a:lstStyle/>
        <a:p>
          <a:endParaRPr lang="zh-CN" altLang="en-US"/>
        </a:p>
      </dgm:t>
    </dgm:pt>
    <dgm:pt modelId="{57162250-3713-4BE5-8509-56CDDAAA3DA5}" type="sibTrans" cxnId="{44E71758-8042-4B68-8809-6B1CB5017B4F}">
      <dgm:prSet/>
      <dgm:spPr/>
      <dgm:t>
        <a:bodyPr/>
        <a:lstStyle/>
        <a:p>
          <a:endParaRPr lang="zh-CN" altLang="en-US"/>
        </a:p>
      </dgm:t>
    </dgm:pt>
    <dgm:pt modelId="{1DE8023A-A592-4312-8E3D-37C7559B0A5C}">
      <dgm:prSet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pPr marL="432000">
            <a:lnSpc>
              <a:spcPct val="100000"/>
            </a:lnSpc>
          </a:pPr>
          <a:r>
            <a:rPr lang="zh-CN" altLang="en-US" b="1" dirty="0" smtClean="0">
              <a:latin typeface="仿宋" panose="02010609060101010101" pitchFamily="49" charset="-122"/>
              <a:ea typeface="仿宋" panose="02010609060101010101" pitchFamily="49" charset="-122"/>
            </a:rPr>
            <a:t>制度与信息化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1A7680E7-07D6-4095-9E2B-1445489DAAC8}" type="parTrans" cxnId="{0ECD9FF3-08CE-4E53-AD5B-1A9566674574}">
      <dgm:prSet/>
      <dgm:spPr/>
      <dgm:t>
        <a:bodyPr/>
        <a:lstStyle/>
        <a:p>
          <a:endParaRPr lang="zh-CN" altLang="en-US"/>
        </a:p>
      </dgm:t>
    </dgm:pt>
    <dgm:pt modelId="{27D012AC-4B90-4C32-8195-2F300E6B5B55}" type="sibTrans" cxnId="{0ECD9FF3-08CE-4E53-AD5B-1A9566674574}">
      <dgm:prSet/>
      <dgm:spPr/>
      <dgm:t>
        <a:bodyPr/>
        <a:lstStyle/>
        <a:p>
          <a:endParaRPr lang="zh-CN" altLang="en-US"/>
        </a:p>
      </dgm:t>
    </dgm:pt>
    <dgm:pt modelId="{57E65865-2694-4AE8-9E85-606E58556665}">
      <dgm:prSet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pPr marL="216000">
            <a:lnSpc>
              <a:spcPct val="100000"/>
            </a:lnSpc>
          </a:pPr>
          <a:r>
            <a:rPr lang="zh-CN" altLang="en-US" b="1" i="0" u="none" dirty="0" smtClean="0">
              <a:latin typeface="仿宋" panose="02010609060101010101" pitchFamily="49" charset="-122"/>
              <a:ea typeface="仿宋" panose="02010609060101010101" pitchFamily="49" charset="-122"/>
            </a:rPr>
            <a:t>开展普查试点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9412DEAD-C952-4290-A959-A53EC5468BE2}" type="parTrans" cxnId="{0509E7D8-9A08-441B-A2C6-35E1F3905E01}">
      <dgm:prSet/>
      <dgm:spPr/>
      <dgm:t>
        <a:bodyPr/>
        <a:lstStyle/>
        <a:p>
          <a:endParaRPr lang="zh-CN" altLang="en-US"/>
        </a:p>
      </dgm:t>
    </dgm:pt>
    <dgm:pt modelId="{4EAD3A97-EE05-4DD1-BB84-18F9294566AA}" type="sibTrans" cxnId="{0509E7D8-9A08-441B-A2C6-35E1F3905E01}">
      <dgm:prSet/>
      <dgm:spPr/>
      <dgm:t>
        <a:bodyPr/>
        <a:lstStyle/>
        <a:p>
          <a:endParaRPr lang="zh-CN" altLang="en-US"/>
        </a:p>
      </dgm:t>
    </dgm:pt>
    <dgm:pt modelId="{907968A8-3721-4BE6-9FE4-6358A3DA7F83}">
      <dgm:prSet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pPr marL="216000">
            <a:lnSpc>
              <a:spcPct val="100000"/>
            </a:lnSpc>
          </a:pPr>
          <a:r>
            <a:rPr lang="zh-CN" altLang="en-US" b="1" i="0" u="none" dirty="0" smtClean="0">
              <a:latin typeface="仿宋" panose="02010609060101010101" pitchFamily="49" charset="-122"/>
              <a:ea typeface="仿宋" panose="02010609060101010101" pitchFamily="49" charset="-122"/>
            </a:rPr>
            <a:t>完成清查建库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49865416-BFCB-4E4C-9F60-1C71C34A195F}" type="parTrans" cxnId="{5C80F8D0-208A-4989-8468-710E0DF6039F}">
      <dgm:prSet/>
      <dgm:spPr/>
      <dgm:t>
        <a:bodyPr/>
        <a:lstStyle/>
        <a:p>
          <a:endParaRPr lang="zh-CN" altLang="en-US"/>
        </a:p>
      </dgm:t>
    </dgm:pt>
    <dgm:pt modelId="{95538843-FF06-4738-A6EB-1991C7ED7411}" type="sibTrans" cxnId="{5C80F8D0-208A-4989-8468-710E0DF6039F}">
      <dgm:prSet/>
      <dgm:spPr/>
      <dgm:t>
        <a:bodyPr/>
        <a:lstStyle/>
        <a:p>
          <a:endParaRPr lang="zh-CN" altLang="en-US"/>
        </a:p>
      </dgm:t>
    </dgm:pt>
    <dgm:pt modelId="{21FD01FB-EC43-4EA5-881F-B8055A105242}">
      <dgm:prSet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pPr marL="216000">
            <a:lnSpc>
              <a:spcPct val="100000"/>
            </a:lnSpc>
          </a:pPr>
          <a:r>
            <a:rPr lang="zh-CN" altLang="en-US" b="1" dirty="0" smtClean="0">
              <a:latin typeface="仿宋" panose="02010609060101010101" pitchFamily="49" charset="-122"/>
              <a:ea typeface="仿宋" panose="02010609060101010101" pitchFamily="49" charset="-122"/>
            </a:rPr>
            <a:t>开展宣传培训</a:t>
          </a:r>
          <a:endParaRPr lang="zh-CN" altLang="en-US" b="1" dirty="0"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676BC92B-22AD-426E-A290-4C5A5D6F21E0}" type="parTrans" cxnId="{3B06B436-BFB9-46DE-AC23-84C88011674D}">
      <dgm:prSet/>
      <dgm:spPr/>
      <dgm:t>
        <a:bodyPr/>
        <a:lstStyle/>
        <a:p>
          <a:endParaRPr lang="zh-CN" altLang="en-US"/>
        </a:p>
      </dgm:t>
    </dgm:pt>
    <dgm:pt modelId="{1E0745A7-1D18-4321-8F6A-A866AE2A953A}" type="sibTrans" cxnId="{3B06B436-BFB9-46DE-AC23-84C88011674D}">
      <dgm:prSet/>
      <dgm:spPr/>
      <dgm:t>
        <a:bodyPr/>
        <a:lstStyle/>
        <a:p>
          <a:endParaRPr lang="zh-CN" altLang="en-US"/>
        </a:p>
      </dgm:t>
    </dgm:pt>
    <dgm:pt modelId="{B2D7654F-C84E-4159-8213-C32B849DAA82}" type="pres">
      <dgm:prSet presAssocID="{926242C2-BEC3-4D6C-B0A2-269B660B6F1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A2A1D1B3-13EA-4916-8163-32B7AC035513}" type="pres">
      <dgm:prSet presAssocID="{45916D02-2C91-44E0-86DA-1D77AC462B9B}" presName="composite" presStyleCnt="0"/>
      <dgm:spPr/>
    </dgm:pt>
    <dgm:pt modelId="{78CD9503-B416-4A21-A399-3DC0C35E86BD}" type="pres">
      <dgm:prSet presAssocID="{45916D02-2C91-44E0-86DA-1D77AC462B9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B05547A-19D3-4C79-8663-DEA036722B55}" type="pres">
      <dgm:prSet presAssocID="{45916D02-2C91-44E0-86DA-1D77AC462B9B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E977E60-ADCB-40AF-AE49-4C441E6043FB}" type="pres">
      <dgm:prSet presAssocID="{41744BD8-E4E8-4263-8BA0-D0A3BD207CDF}" presName="space" presStyleCnt="0"/>
      <dgm:spPr/>
    </dgm:pt>
    <dgm:pt modelId="{03EF6F30-8381-4FA5-A80F-055378AEFF06}" type="pres">
      <dgm:prSet presAssocID="{49451D3A-85DC-4206-9F1A-C24589554007}" presName="composite" presStyleCnt="0"/>
      <dgm:spPr/>
    </dgm:pt>
    <dgm:pt modelId="{A3ABD0A8-1E19-4CE9-A9E4-AFEE13CD4D2B}" type="pres">
      <dgm:prSet presAssocID="{49451D3A-85DC-4206-9F1A-C2458955400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AC88FDA-B40C-4646-91BF-02A02F54BA3C}" type="pres">
      <dgm:prSet presAssocID="{49451D3A-85DC-4206-9F1A-C24589554007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1BD19C2-FF2A-4C6B-83CA-10C568D6ED06}" type="pres">
      <dgm:prSet presAssocID="{DFD5A21E-4518-4560-9E47-67D89728C11E}" presName="space" presStyleCnt="0"/>
      <dgm:spPr/>
    </dgm:pt>
    <dgm:pt modelId="{743EC436-5423-4B11-B83D-37AF7EE0FDF7}" type="pres">
      <dgm:prSet presAssocID="{322722C7-8656-423B-B46E-E15D4A690061}" presName="composite" presStyleCnt="0"/>
      <dgm:spPr/>
    </dgm:pt>
    <dgm:pt modelId="{7EA1672C-910F-4F73-9AE3-E22FB98C4079}" type="pres">
      <dgm:prSet presAssocID="{322722C7-8656-423B-B46E-E15D4A69006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51D37E4-2B37-485E-A0EB-77EE3794F77D}" type="pres">
      <dgm:prSet presAssocID="{322722C7-8656-423B-B46E-E15D4A69006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127958CD-A739-4C41-A01A-5EA9893CBA7A}" srcId="{49451D3A-85DC-4206-9F1A-C24589554007}" destId="{7B07F7FB-AAA9-4F47-B036-8184B5EB9F4F}" srcOrd="3" destOrd="0" parTransId="{5A51CAFD-160B-4F89-ABB4-4225645AF56A}" sibTransId="{4D04FF43-C630-4250-847A-68779A898EC6}"/>
    <dgm:cxn modelId="{022CA02D-56D5-4B86-9EBB-36EE38364151}" type="presOf" srcId="{322722C7-8656-423B-B46E-E15D4A690061}" destId="{7EA1672C-910F-4F73-9AE3-E22FB98C4079}" srcOrd="0" destOrd="0" presId="urn:microsoft.com/office/officeart/2005/8/layout/hList1"/>
    <dgm:cxn modelId="{5DC6FF12-FBBA-4AE0-B60D-185D1DDAF9A6}" srcId="{926242C2-BEC3-4D6C-B0A2-269B660B6F15}" destId="{45916D02-2C91-44E0-86DA-1D77AC462B9B}" srcOrd="0" destOrd="0" parTransId="{1AA06120-1E3D-4AF7-95AC-D578628A02EE}" sibTransId="{41744BD8-E4E8-4263-8BA0-D0A3BD207CDF}"/>
    <dgm:cxn modelId="{26F7A9E4-630C-466F-85AA-A18AFBE7C7B5}" srcId="{49451D3A-85DC-4206-9F1A-C24589554007}" destId="{DB2D4605-E801-4544-A519-F5DDE2089750}" srcOrd="1" destOrd="0" parTransId="{997D144D-95A1-4F53-8FC7-6634A43CBB23}" sibTransId="{41C28F79-417A-4CD9-AC52-A4802BD5921F}"/>
    <dgm:cxn modelId="{8970ECF8-FEE7-43EB-8B5A-D9E11629A9CE}" type="presOf" srcId="{DB2D4605-E801-4544-A519-F5DDE2089750}" destId="{6AC88FDA-B40C-4646-91BF-02A02F54BA3C}" srcOrd="0" destOrd="1" presId="urn:microsoft.com/office/officeart/2005/8/layout/hList1"/>
    <dgm:cxn modelId="{0ECB11C5-AA86-4E56-A59D-8FD27C6477C4}" type="presOf" srcId="{F277051C-311C-4FBD-853C-263308029643}" destId="{F51D37E4-2B37-485E-A0EB-77EE3794F77D}" srcOrd="0" destOrd="3" presId="urn:microsoft.com/office/officeart/2005/8/layout/hList1"/>
    <dgm:cxn modelId="{2C7D3C25-6898-4A06-AA30-9EB8E2D89EBC}" type="presOf" srcId="{7B07F7FB-AAA9-4F47-B036-8184B5EB9F4F}" destId="{6AC88FDA-B40C-4646-91BF-02A02F54BA3C}" srcOrd="0" destOrd="3" presId="urn:microsoft.com/office/officeart/2005/8/layout/hList1"/>
    <dgm:cxn modelId="{029A15A1-3BF0-4C02-9705-74B43D3B5F26}" type="presOf" srcId="{6CEA45CF-D029-4EF4-B72C-2D8E634DA584}" destId="{6AC88FDA-B40C-4646-91BF-02A02F54BA3C}" srcOrd="0" destOrd="6" presId="urn:microsoft.com/office/officeart/2005/8/layout/hList1"/>
    <dgm:cxn modelId="{F684E309-238B-47D8-940E-5EAB111B5175}" type="presOf" srcId="{A71894EF-0D1C-4BA4-8B4D-D3B948FC93E1}" destId="{F51D37E4-2B37-485E-A0EB-77EE3794F77D}" srcOrd="0" destOrd="1" presId="urn:microsoft.com/office/officeart/2005/8/layout/hList1"/>
    <dgm:cxn modelId="{E0E713CD-24B1-4962-B3C7-C13C9C31BACF}" type="presOf" srcId="{EF4A9891-C68B-4D7E-AE7F-2A1947B29F6D}" destId="{6B05547A-19D3-4C79-8663-DEA036722B55}" srcOrd="0" destOrd="2" presId="urn:microsoft.com/office/officeart/2005/8/layout/hList1"/>
    <dgm:cxn modelId="{26522748-FEF9-43C0-9BBC-BB771E27E73A}" type="presOf" srcId="{57E65865-2694-4AE8-9E85-606E58556665}" destId="{6B05547A-19D3-4C79-8663-DEA036722B55}" srcOrd="0" destOrd="6" presId="urn:microsoft.com/office/officeart/2005/8/layout/hList1"/>
    <dgm:cxn modelId="{1ECC8759-5F96-45CA-A4F6-CF75FF9FD117}" type="presOf" srcId="{3E872AE8-B13B-416A-AB16-FB3CA0F390EB}" destId="{6AC88FDA-B40C-4646-91BF-02A02F54BA3C}" srcOrd="0" destOrd="5" presId="urn:microsoft.com/office/officeart/2005/8/layout/hList1"/>
    <dgm:cxn modelId="{520B408E-9FED-4F2F-86CE-7CAEAB6E2AA2}" srcId="{49451D3A-85DC-4206-9F1A-C24589554007}" destId="{3E872AE8-B13B-416A-AB16-FB3CA0F390EB}" srcOrd="5" destOrd="0" parTransId="{452C5D61-C300-48F1-9BBD-76EFD37037CD}" sibTransId="{E6C90583-886D-470E-A5C8-BC88A7E31987}"/>
    <dgm:cxn modelId="{49E76268-B3B2-4CDE-A599-47E2B0D82F2E}" type="presOf" srcId="{926242C2-BEC3-4D6C-B0A2-269B660B6F15}" destId="{B2D7654F-C84E-4159-8213-C32B849DAA82}" srcOrd="0" destOrd="0" presId="urn:microsoft.com/office/officeart/2005/8/layout/hList1"/>
    <dgm:cxn modelId="{3B06B436-BFB9-46DE-AC23-84C88011674D}" srcId="{45916D02-2C91-44E0-86DA-1D77AC462B9B}" destId="{21FD01FB-EC43-4EA5-881F-B8055A105242}" srcOrd="5" destOrd="0" parTransId="{676BC92B-22AD-426E-A290-4C5A5D6F21E0}" sibTransId="{1E0745A7-1D18-4321-8F6A-A866AE2A953A}"/>
    <dgm:cxn modelId="{2B45C778-940C-4F13-AA9A-F876DE1EF2B1}" srcId="{926242C2-BEC3-4D6C-B0A2-269B660B6F15}" destId="{49451D3A-85DC-4206-9F1A-C24589554007}" srcOrd="1" destOrd="0" parTransId="{15EAB38E-BBA5-4EC3-B1E2-9535CC31DE49}" sibTransId="{DFD5A21E-4518-4560-9E47-67D89728C11E}"/>
    <dgm:cxn modelId="{5BA51176-4FDA-4F2F-8B7F-43632B071BD0}" srcId="{45916D02-2C91-44E0-86DA-1D77AC462B9B}" destId="{B726EC63-5822-4007-8698-92DACD184E2C}" srcOrd="1" destOrd="0" parTransId="{FAD2CCE3-56CF-4ABC-9066-106E46FDFA5D}" sibTransId="{35B21206-308C-4A3E-976C-9C2C2FB6B33D}"/>
    <dgm:cxn modelId="{5A75B010-F8C8-49B5-BE60-4D30408AE7DF}" srcId="{45916D02-2C91-44E0-86DA-1D77AC462B9B}" destId="{EF4A9891-C68B-4D7E-AE7F-2A1947B29F6D}" srcOrd="2" destOrd="0" parTransId="{4EC9A3E1-02A9-4773-A896-3419DB5791C0}" sibTransId="{1FC1FDBB-55E7-4879-BA39-5895256A4155}"/>
    <dgm:cxn modelId="{175EAE0C-276D-41FB-B63D-13EAFB0A5B47}" srcId="{45916D02-2C91-44E0-86DA-1D77AC462B9B}" destId="{CC862D0A-8560-43BA-9BD8-3C40350EF515}" srcOrd="0" destOrd="0" parTransId="{5B3AEE32-D4F8-450C-B975-6498DC878D58}" sibTransId="{CE9CB252-AB36-439F-9F9D-45C4255481F5}"/>
    <dgm:cxn modelId="{2D4D4FB3-37A1-4E93-AFBB-C7824C0963FA}" srcId="{49451D3A-85DC-4206-9F1A-C24589554007}" destId="{6CEA45CF-D029-4EF4-B72C-2D8E634DA584}" srcOrd="6" destOrd="0" parTransId="{4D6E88CC-F3D8-401A-ACA3-82DA5406C862}" sibTransId="{FA871C0D-5081-4569-9363-25845994F005}"/>
    <dgm:cxn modelId="{5BD1BDC4-041B-4BF8-81B6-63B43A1BD673}" type="presOf" srcId="{C28B7658-0258-4C46-A75B-CFDBC3E7ABC5}" destId="{F51D37E4-2B37-485E-A0EB-77EE3794F77D}" srcOrd="0" destOrd="4" presId="urn:microsoft.com/office/officeart/2005/8/layout/hList1"/>
    <dgm:cxn modelId="{BD7B43E5-5348-47F5-8F28-FE3F4E8F7BE8}" type="presOf" srcId="{21FD01FB-EC43-4EA5-881F-B8055A105242}" destId="{6B05547A-19D3-4C79-8663-DEA036722B55}" srcOrd="0" destOrd="8" presId="urn:microsoft.com/office/officeart/2005/8/layout/hList1"/>
    <dgm:cxn modelId="{0509E7D8-9A08-441B-A2C6-35E1F3905E01}" srcId="{45916D02-2C91-44E0-86DA-1D77AC462B9B}" destId="{57E65865-2694-4AE8-9E85-606E58556665}" srcOrd="3" destOrd="0" parTransId="{9412DEAD-C952-4290-A959-A53EC5468BE2}" sibTransId="{4EAD3A97-EE05-4DD1-BB84-18F9294566AA}"/>
    <dgm:cxn modelId="{62ECE535-AAE7-4499-8EF1-70F87C47A666}" type="presOf" srcId="{2EC8A5B9-43BD-46BA-B3C1-2DC1AF63C020}" destId="{F51D37E4-2B37-485E-A0EB-77EE3794F77D}" srcOrd="0" destOrd="2" presId="urn:microsoft.com/office/officeart/2005/8/layout/hList1"/>
    <dgm:cxn modelId="{4D60C6B8-CAE0-405F-81E4-456B347FC5BC}" srcId="{49451D3A-85DC-4206-9F1A-C24589554007}" destId="{803007CC-A75C-4373-B4BE-6AA704676BD6}" srcOrd="4" destOrd="0" parTransId="{D31D82F8-5034-4487-BACF-53739611DFD9}" sibTransId="{F8FA5A33-6DA9-41EC-ABC2-B4EE0ECD4BEC}"/>
    <dgm:cxn modelId="{44E71758-8042-4B68-8809-6B1CB5017B4F}" srcId="{EF4A9891-C68B-4D7E-AE7F-2A1947B29F6D}" destId="{FC2BCDE7-672B-404F-BE69-2FE700EF4039}" srcOrd="1" destOrd="0" parTransId="{9C4ECE11-2968-4BA5-B92B-27BFC5B568E3}" sibTransId="{57162250-3713-4BE5-8509-56CDDAAA3DA5}"/>
    <dgm:cxn modelId="{788AF324-55AE-4695-9B12-E01D77753648}" type="presOf" srcId="{49451D3A-85DC-4206-9F1A-C24589554007}" destId="{A3ABD0A8-1E19-4CE9-A9E4-AFEE13CD4D2B}" srcOrd="0" destOrd="0" presId="urn:microsoft.com/office/officeart/2005/8/layout/hList1"/>
    <dgm:cxn modelId="{2106503E-C65C-44E7-9AAB-B88C58A4E046}" type="presOf" srcId="{907968A8-3721-4BE6-9FE4-6358A3DA7F83}" destId="{6B05547A-19D3-4C79-8663-DEA036722B55}" srcOrd="0" destOrd="7" presId="urn:microsoft.com/office/officeart/2005/8/layout/hList1"/>
    <dgm:cxn modelId="{752B1874-163B-4B64-982E-5922182CD6E8}" type="presOf" srcId="{3726D317-F97B-4BA7-9962-19E455DA949E}" destId="{6AC88FDA-B40C-4646-91BF-02A02F54BA3C}" srcOrd="0" destOrd="0" presId="urn:microsoft.com/office/officeart/2005/8/layout/hList1"/>
    <dgm:cxn modelId="{9273FC82-C967-41CC-B823-70C01D2DC5B6}" srcId="{322722C7-8656-423B-B46E-E15D4A690061}" destId="{2EC8A5B9-43BD-46BA-B3C1-2DC1AF63C020}" srcOrd="2" destOrd="0" parTransId="{F2E4F11E-98FC-45D6-8E89-B0BF292F7819}" sibTransId="{B4D83F1C-8744-41BB-B2EF-E1078CA817D2}"/>
    <dgm:cxn modelId="{F0A854B6-12FF-494A-BF56-125D58BA46FE}" srcId="{49451D3A-85DC-4206-9F1A-C24589554007}" destId="{3726D317-F97B-4BA7-9962-19E455DA949E}" srcOrd="0" destOrd="0" parTransId="{6602E4B1-0977-4336-A0CE-3C370E37C0BE}" sibTransId="{E000A6EA-11AA-4389-B305-CDB5926717F9}"/>
    <dgm:cxn modelId="{577ED790-2F16-4136-B23F-39D9001EF5E4}" srcId="{322722C7-8656-423B-B46E-E15D4A690061}" destId="{C28B7658-0258-4C46-A75B-CFDBC3E7ABC5}" srcOrd="4" destOrd="0" parTransId="{C7A892AF-5469-4558-AD89-AA6117FA89F7}" sibTransId="{C1DB5FAD-3810-4ADC-815B-B2E532572006}"/>
    <dgm:cxn modelId="{8AE63DA0-F94B-44C7-8D0A-CF112C070C5C}" type="presOf" srcId="{B726EC63-5822-4007-8698-92DACD184E2C}" destId="{6B05547A-19D3-4C79-8663-DEA036722B55}" srcOrd="0" destOrd="1" presId="urn:microsoft.com/office/officeart/2005/8/layout/hList1"/>
    <dgm:cxn modelId="{529E1E82-1CCA-4F6B-B943-333340AB490E}" srcId="{926242C2-BEC3-4D6C-B0A2-269B660B6F15}" destId="{322722C7-8656-423B-B46E-E15D4A690061}" srcOrd="2" destOrd="0" parTransId="{F0CC66F0-5F34-451B-AD2E-71B6FBF9C1A5}" sibTransId="{03B50C22-A700-4F64-8803-B5D0089D41BA}"/>
    <dgm:cxn modelId="{5C80F8D0-208A-4989-8468-710E0DF6039F}" srcId="{45916D02-2C91-44E0-86DA-1D77AC462B9B}" destId="{907968A8-3721-4BE6-9FE4-6358A3DA7F83}" srcOrd="4" destOrd="0" parTransId="{49865416-BFCB-4E4C-9F60-1C71C34A195F}" sibTransId="{95538843-FF06-4738-A6EB-1991C7ED7411}"/>
    <dgm:cxn modelId="{0E446B2B-A473-4009-9647-6B380E5A305B}" srcId="{322722C7-8656-423B-B46E-E15D4A690061}" destId="{A71894EF-0D1C-4BA4-8B4D-D3B948FC93E1}" srcOrd="1" destOrd="0" parTransId="{65245E4B-C80A-4AEF-A922-0AB1DF0ECE1E}" sibTransId="{D406752C-777E-47F0-BF1A-9D81FC16A8DE}"/>
    <dgm:cxn modelId="{5641FECE-FB2D-465A-B3F3-C58BB7EC0AFF}" srcId="{322722C7-8656-423B-B46E-E15D4A690061}" destId="{F277051C-311C-4FBD-853C-263308029643}" srcOrd="3" destOrd="0" parTransId="{29C4F946-7139-4261-B17E-D0578E805024}" sibTransId="{61EC574E-F5F6-4346-9C41-AB2972CC4989}"/>
    <dgm:cxn modelId="{19C3A9C2-3E59-46E3-AC91-5210E8303243}" type="presOf" srcId="{591C6CF4-D239-4DA7-81CF-B4078CA6DADD}" destId="{6AC88FDA-B40C-4646-91BF-02A02F54BA3C}" srcOrd="0" destOrd="2" presId="urn:microsoft.com/office/officeart/2005/8/layout/hList1"/>
    <dgm:cxn modelId="{1916C54F-8644-4FA4-9423-7EA4DB2E15A9}" type="presOf" srcId="{725CF3E4-E004-4106-8EB4-D41E92C21A45}" destId="{F51D37E4-2B37-485E-A0EB-77EE3794F77D}" srcOrd="0" destOrd="0" presId="urn:microsoft.com/office/officeart/2005/8/layout/hList1"/>
    <dgm:cxn modelId="{63F94A71-1B51-4E86-9AF2-D7CBA991861E}" type="presOf" srcId="{1DE8023A-A592-4312-8E3D-37C7559B0A5C}" destId="{6B05547A-19D3-4C79-8663-DEA036722B55}" srcOrd="0" destOrd="5" presId="urn:microsoft.com/office/officeart/2005/8/layout/hList1"/>
    <dgm:cxn modelId="{0ECD9FF3-08CE-4E53-AD5B-1A9566674574}" srcId="{EF4A9891-C68B-4D7E-AE7F-2A1947B29F6D}" destId="{1DE8023A-A592-4312-8E3D-37C7559B0A5C}" srcOrd="2" destOrd="0" parTransId="{1A7680E7-07D6-4095-9E2B-1445489DAAC8}" sibTransId="{27D012AC-4B90-4C32-8195-2F300E6B5B55}"/>
    <dgm:cxn modelId="{CE53252D-9DA5-45C3-BFD6-62B43CEDFD95}" type="presOf" srcId="{1ABC0350-E1D5-43F4-A0D8-D6C301934B51}" destId="{6B05547A-19D3-4C79-8663-DEA036722B55}" srcOrd="0" destOrd="3" presId="urn:microsoft.com/office/officeart/2005/8/layout/hList1"/>
    <dgm:cxn modelId="{E0A5A30E-9B0F-4781-8289-3F896E797B35}" srcId="{EF4A9891-C68B-4D7E-AE7F-2A1947B29F6D}" destId="{1ABC0350-E1D5-43F4-A0D8-D6C301934B51}" srcOrd="0" destOrd="0" parTransId="{6F0B310B-7411-4B84-B56C-2E8CCB53EEC1}" sibTransId="{F2446181-9933-45BA-9125-BEDA4AFEA2A0}"/>
    <dgm:cxn modelId="{EEB1B7E0-4604-493D-96B6-80900C25F259}" type="presOf" srcId="{45916D02-2C91-44E0-86DA-1D77AC462B9B}" destId="{78CD9503-B416-4A21-A399-3DC0C35E86BD}" srcOrd="0" destOrd="0" presId="urn:microsoft.com/office/officeart/2005/8/layout/hList1"/>
    <dgm:cxn modelId="{B04D7E71-F90C-4410-98D3-73F6D3EAA862}" type="presOf" srcId="{803007CC-A75C-4373-B4BE-6AA704676BD6}" destId="{6AC88FDA-B40C-4646-91BF-02A02F54BA3C}" srcOrd="0" destOrd="4" presId="urn:microsoft.com/office/officeart/2005/8/layout/hList1"/>
    <dgm:cxn modelId="{22C588F8-572E-4FE5-867E-71F363378BC8}" type="presOf" srcId="{CC862D0A-8560-43BA-9BD8-3C40350EF515}" destId="{6B05547A-19D3-4C79-8663-DEA036722B55}" srcOrd="0" destOrd="0" presId="urn:microsoft.com/office/officeart/2005/8/layout/hList1"/>
    <dgm:cxn modelId="{B8F33A13-4D3F-4F74-A4F8-AA7DBC09CE3E}" type="presOf" srcId="{FC2BCDE7-672B-404F-BE69-2FE700EF4039}" destId="{6B05547A-19D3-4C79-8663-DEA036722B55}" srcOrd="0" destOrd="4" presId="urn:microsoft.com/office/officeart/2005/8/layout/hList1"/>
    <dgm:cxn modelId="{661676A0-0A94-4F4B-A6A5-B83F578425C2}" srcId="{322722C7-8656-423B-B46E-E15D4A690061}" destId="{725CF3E4-E004-4106-8EB4-D41E92C21A45}" srcOrd="0" destOrd="0" parTransId="{6A33231B-F9C4-4527-8D66-C20FF98AE774}" sibTransId="{13A07C43-C0AC-4A81-B548-554A2812793A}"/>
    <dgm:cxn modelId="{C12482DA-FE3F-47C2-A85F-D5B74BB0BFC1}" srcId="{49451D3A-85DC-4206-9F1A-C24589554007}" destId="{591C6CF4-D239-4DA7-81CF-B4078CA6DADD}" srcOrd="2" destOrd="0" parTransId="{ACDB4D62-7B46-48C2-A089-C9FBA0991557}" sibTransId="{7B68ABCA-9FBD-482D-A134-68AE7B42540C}"/>
    <dgm:cxn modelId="{22003841-BE3A-4F49-BD90-FC0F11C44F3C}" type="presParOf" srcId="{B2D7654F-C84E-4159-8213-C32B849DAA82}" destId="{A2A1D1B3-13EA-4916-8163-32B7AC035513}" srcOrd="0" destOrd="0" presId="urn:microsoft.com/office/officeart/2005/8/layout/hList1"/>
    <dgm:cxn modelId="{3B3D2346-0FC9-4266-BE05-37CF56E24100}" type="presParOf" srcId="{A2A1D1B3-13EA-4916-8163-32B7AC035513}" destId="{78CD9503-B416-4A21-A399-3DC0C35E86BD}" srcOrd="0" destOrd="0" presId="urn:microsoft.com/office/officeart/2005/8/layout/hList1"/>
    <dgm:cxn modelId="{1EED6A1C-DAF0-4535-B77E-80D77B487CC9}" type="presParOf" srcId="{A2A1D1B3-13EA-4916-8163-32B7AC035513}" destId="{6B05547A-19D3-4C79-8663-DEA036722B55}" srcOrd="1" destOrd="0" presId="urn:microsoft.com/office/officeart/2005/8/layout/hList1"/>
    <dgm:cxn modelId="{86733D98-8501-442E-80C3-874DB6501D7B}" type="presParOf" srcId="{B2D7654F-C84E-4159-8213-C32B849DAA82}" destId="{1E977E60-ADCB-40AF-AE49-4C441E6043FB}" srcOrd="1" destOrd="0" presId="urn:microsoft.com/office/officeart/2005/8/layout/hList1"/>
    <dgm:cxn modelId="{39AAB92A-0363-4D2E-8F90-6B35B9F93A6E}" type="presParOf" srcId="{B2D7654F-C84E-4159-8213-C32B849DAA82}" destId="{03EF6F30-8381-4FA5-A80F-055378AEFF06}" srcOrd="2" destOrd="0" presId="urn:microsoft.com/office/officeart/2005/8/layout/hList1"/>
    <dgm:cxn modelId="{7E5A13BB-960C-42A7-9911-E82DC2420EE5}" type="presParOf" srcId="{03EF6F30-8381-4FA5-A80F-055378AEFF06}" destId="{A3ABD0A8-1E19-4CE9-A9E4-AFEE13CD4D2B}" srcOrd="0" destOrd="0" presId="urn:microsoft.com/office/officeart/2005/8/layout/hList1"/>
    <dgm:cxn modelId="{7668F6BF-CDB8-44F0-972E-F9BCB9044531}" type="presParOf" srcId="{03EF6F30-8381-4FA5-A80F-055378AEFF06}" destId="{6AC88FDA-B40C-4646-91BF-02A02F54BA3C}" srcOrd="1" destOrd="0" presId="urn:microsoft.com/office/officeart/2005/8/layout/hList1"/>
    <dgm:cxn modelId="{ACBAF1CA-0AD3-46A3-825C-5261075E2F67}" type="presParOf" srcId="{B2D7654F-C84E-4159-8213-C32B849DAA82}" destId="{61BD19C2-FF2A-4C6B-83CA-10C568D6ED06}" srcOrd="3" destOrd="0" presId="urn:microsoft.com/office/officeart/2005/8/layout/hList1"/>
    <dgm:cxn modelId="{3B87E234-41D2-4F53-831E-2650C9FC3490}" type="presParOf" srcId="{B2D7654F-C84E-4159-8213-C32B849DAA82}" destId="{743EC436-5423-4B11-B83D-37AF7EE0FDF7}" srcOrd="4" destOrd="0" presId="urn:microsoft.com/office/officeart/2005/8/layout/hList1"/>
    <dgm:cxn modelId="{60A731B4-4C9C-49F7-A47A-E75813FC61F1}" type="presParOf" srcId="{743EC436-5423-4B11-B83D-37AF7EE0FDF7}" destId="{7EA1672C-910F-4F73-9AE3-E22FB98C4079}" srcOrd="0" destOrd="0" presId="urn:microsoft.com/office/officeart/2005/8/layout/hList1"/>
    <dgm:cxn modelId="{8422ACEF-B795-4E60-9259-C4157AB5D082}" type="presParOf" srcId="{743EC436-5423-4B11-B83D-37AF7EE0FDF7}" destId="{F51D37E4-2B37-485E-A0EB-77EE3794F77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40F17F4-8D84-4F44-888B-D68BF65AE979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B33ABCEF-5BD7-4D5F-9334-4BB1DE3FDE11}">
      <dgm:prSet phldrT="[文本]"/>
      <dgm:spPr>
        <a:solidFill>
          <a:schemeClr val="accent1"/>
        </a:solidFill>
      </dgm:spPr>
      <dgm:t>
        <a:bodyPr/>
        <a:lstStyle/>
        <a:p>
          <a:r>
            <a:rPr lang="zh-CN" altLang="en-US" b="1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rPr>
            <a:t>普查过程信息化</a:t>
          </a:r>
          <a:endParaRPr lang="zh-CN" altLang="en-US" b="1" dirty="0">
            <a:solidFill>
              <a:schemeClr val="bg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FC0BE9E0-D97E-40A0-BB13-62BFBE61E633}" type="parTrans" cxnId="{B0A8370D-D412-4CF8-B50F-FE4C9F54E4CF}">
      <dgm:prSet/>
      <dgm:spPr/>
      <dgm:t>
        <a:bodyPr/>
        <a:lstStyle/>
        <a:p>
          <a:endParaRPr lang="zh-CN" altLang="en-US"/>
        </a:p>
      </dgm:t>
    </dgm:pt>
    <dgm:pt modelId="{1B2EFC99-AC49-4E3D-85C3-AC4F780566E8}" type="sibTrans" cxnId="{B0A8370D-D412-4CF8-B50F-FE4C9F54E4CF}">
      <dgm:prSet/>
      <dgm:spPr/>
      <dgm:t>
        <a:bodyPr/>
        <a:lstStyle/>
        <a:p>
          <a:endParaRPr lang="zh-CN" altLang="en-US"/>
        </a:p>
      </dgm:t>
    </dgm:pt>
    <dgm:pt modelId="{26546D73-2039-4F54-901D-6F5C5332A334}">
      <dgm:prSet phldrT="[文本]"/>
      <dgm:spPr>
        <a:solidFill>
          <a:srgbClr val="00B050"/>
        </a:solidFill>
      </dgm:spPr>
      <dgm:t>
        <a:bodyPr/>
        <a:lstStyle/>
        <a:p>
          <a:r>
            <a:rPr lang="zh-CN" altLang="en-US" b="1" dirty="0" smtClean="0">
              <a:latin typeface="黑体" panose="02010609060101010101" pitchFamily="49" charset="-122"/>
              <a:ea typeface="黑体" panose="02010609060101010101" pitchFamily="49" charset="-122"/>
            </a:rPr>
            <a:t>环保数据资源整合</a:t>
          </a:r>
          <a:endParaRPr lang="zh-CN" altLang="en-US" b="1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04FCF227-AA18-4B06-82C6-CE61DE111DF2}" type="parTrans" cxnId="{362DD153-D082-408D-8D22-7A70E88396EA}">
      <dgm:prSet/>
      <dgm:spPr/>
      <dgm:t>
        <a:bodyPr/>
        <a:lstStyle/>
        <a:p>
          <a:endParaRPr lang="zh-CN" altLang="en-US"/>
        </a:p>
      </dgm:t>
    </dgm:pt>
    <dgm:pt modelId="{32627C6F-E901-468C-9021-9A6F7110BCE2}" type="sibTrans" cxnId="{362DD153-D082-408D-8D22-7A70E88396EA}">
      <dgm:prSet/>
      <dgm:spPr/>
      <dgm:t>
        <a:bodyPr/>
        <a:lstStyle/>
        <a:p>
          <a:endParaRPr lang="zh-CN" altLang="en-US"/>
        </a:p>
      </dgm:t>
    </dgm:pt>
    <dgm:pt modelId="{1B36B4CC-4990-42FC-96FC-B9521DAB4CE1}">
      <dgm:prSet phldrT="[文本]"/>
      <dgm:spPr/>
      <dgm:t>
        <a:bodyPr/>
        <a:lstStyle/>
        <a:p>
          <a:r>
            <a:rPr lang="zh-CN" altLang="en-US" b="1" dirty="0" smtClean="0">
              <a:latin typeface="黑体" panose="02010609060101010101" pitchFamily="49" charset="-122"/>
              <a:ea typeface="黑体" panose="02010609060101010101" pitchFamily="49" charset="-122"/>
            </a:rPr>
            <a:t>环保大数据平台</a:t>
          </a:r>
          <a:endParaRPr lang="zh-CN" altLang="en-US" b="1" dirty="0">
            <a:latin typeface="黑体" panose="02010609060101010101" pitchFamily="49" charset="-122"/>
            <a:ea typeface="黑体" panose="02010609060101010101" pitchFamily="49" charset="-122"/>
          </a:endParaRPr>
        </a:p>
      </dgm:t>
    </dgm:pt>
    <dgm:pt modelId="{A057392D-5296-46E4-8675-8F42F189957B}" type="parTrans" cxnId="{06351555-C866-4D09-B9C5-39B9AB3C1BFD}">
      <dgm:prSet/>
      <dgm:spPr/>
      <dgm:t>
        <a:bodyPr/>
        <a:lstStyle/>
        <a:p>
          <a:endParaRPr lang="zh-CN" altLang="en-US"/>
        </a:p>
      </dgm:t>
    </dgm:pt>
    <dgm:pt modelId="{9E00C31E-107C-469C-9683-B5420052862E}" type="sibTrans" cxnId="{06351555-C866-4D09-B9C5-39B9AB3C1BFD}">
      <dgm:prSet/>
      <dgm:spPr/>
      <dgm:t>
        <a:bodyPr/>
        <a:lstStyle/>
        <a:p>
          <a:endParaRPr lang="zh-CN" altLang="en-US"/>
        </a:p>
      </dgm:t>
    </dgm:pt>
    <dgm:pt modelId="{93DF2B52-B11B-4EDC-AAE7-165AC081A361}" type="pres">
      <dgm:prSet presAssocID="{F40F17F4-8D84-4F44-888B-D68BF65AE979}" presName="CompostProcess" presStyleCnt="0">
        <dgm:presLayoutVars>
          <dgm:dir/>
          <dgm:resizeHandles val="exact"/>
        </dgm:presLayoutVars>
      </dgm:prSet>
      <dgm:spPr/>
    </dgm:pt>
    <dgm:pt modelId="{5ED3152C-66C0-49D0-8BA3-A640AF1A6544}" type="pres">
      <dgm:prSet presAssocID="{F40F17F4-8D84-4F44-888B-D68BF65AE979}" presName="arrow" presStyleLbl="bgShp" presStyleIdx="0" presStyleCnt="1" custScaleX="115327"/>
      <dgm:spPr/>
    </dgm:pt>
    <dgm:pt modelId="{E12A53C5-1C48-45D7-ACB6-7A65657E40EC}" type="pres">
      <dgm:prSet presAssocID="{F40F17F4-8D84-4F44-888B-D68BF65AE979}" presName="linearProcess" presStyleCnt="0"/>
      <dgm:spPr/>
    </dgm:pt>
    <dgm:pt modelId="{0E07D716-3584-4B34-B79C-829CC06E6067}" type="pres">
      <dgm:prSet presAssocID="{B33ABCEF-5BD7-4D5F-9334-4BB1DE3FDE11}" presName="textNode" presStyleLbl="node1" presStyleIdx="0" presStyleCnt="3" custScaleX="85705" custLinFactNeighborX="-22774" custLinFactNeighborY="108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D718F80-01A1-4AFE-99CB-F3B01EA63A48}" type="pres">
      <dgm:prSet presAssocID="{1B2EFC99-AC49-4E3D-85C3-AC4F780566E8}" presName="sibTrans" presStyleCnt="0"/>
      <dgm:spPr/>
    </dgm:pt>
    <dgm:pt modelId="{919ED24D-D713-487B-89E3-D0C238393B52}" type="pres">
      <dgm:prSet presAssocID="{26546D73-2039-4F54-901D-6F5C5332A334}" presName="textNode" presStyleLbl="node1" presStyleIdx="1" presStyleCnt="3" custScaleX="83820" custLinFactNeighborX="-45057" custLinFactNeighborY="208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21B5B35-F98F-48FB-80E2-AF9DD5C1E6DF}" type="pres">
      <dgm:prSet presAssocID="{32627C6F-E901-468C-9021-9A6F7110BCE2}" presName="sibTrans" presStyleCnt="0"/>
      <dgm:spPr/>
    </dgm:pt>
    <dgm:pt modelId="{8C8E8406-C7AB-475C-8072-C9D362203B7F}" type="pres">
      <dgm:prSet presAssocID="{1B36B4CC-4990-42FC-96FC-B9521DAB4CE1}" presName="textNode" presStyleLbl="node1" presStyleIdx="2" presStyleCnt="3" custScaleX="89949" custLinFactNeighborX="-50167" custLinFactNeighborY="344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06351555-C866-4D09-B9C5-39B9AB3C1BFD}" srcId="{F40F17F4-8D84-4F44-888B-D68BF65AE979}" destId="{1B36B4CC-4990-42FC-96FC-B9521DAB4CE1}" srcOrd="2" destOrd="0" parTransId="{A057392D-5296-46E4-8675-8F42F189957B}" sibTransId="{9E00C31E-107C-469C-9683-B5420052862E}"/>
    <dgm:cxn modelId="{12DE7462-E3E8-5B46-A62E-467C968AE2D0}" type="presOf" srcId="{1B36B4CC-4990-42FC-96FC-B9521DAB4CE1}" destId="{8C8E8406-C7AB-475C-8072-C9D362203B7F}" srcOrd="0" destOrd="0" presId="urn:microsoft.com/office/officeart/2005/8/layout/hProcess9"/>
    <dgm:cxn modelId="{B0A8370D-D412-4CF8-B50F-FE4C9F54E4CF}" srcId="{F40F17F4-8D84-4F44-888B-D68BF65AE979}" destId="{B33ABCEF-5BD7-4D5F-9334-4BB1DE3FDE11}" srcOrd="0" destOrd="0" parTransId="{FC0BE9E0-D97E-40A0-BB13-62BFBE61E633}" sibTransId="{1B2EFC99-AC49-4E3D-85C3-AC4F780566E8}"/>
    <dgm:cxn modelId="{E6B8A343-9C0A-FA45-8A06-124BB5011881}" type="presOf" srcId="{F40F17F4-8D84-4F44-888B-D68BF65AE979}" destId="{93DF2B52-B11B-4EDC-AAE7-165AC081A361}" srcOrd="0" destOrd="0" presId="urn:microsoft.com/office/officeart/2005/8/layout/hProcess9"/>
    <dgm:cxn modelId="{362DD153-D082-408D-8D22-7A70E88396EA}" srcId="{F40F17F4-8D84-4F44-888B-D68BF65AE979}" destId="{26546D73-2039-4F54-901D-6F5C5332A334}" srcOrd="1" destOrd="0" parTransId="{04FCF227-AA18-4B06-82C6-CE61DE111DF2}" sibTransId="{32627C6F-E901-468C-9021-9A6F7110BCE2}"/>
    <dgm:cxn modelId="{C046B09F-717C-6042-BC39-C07F4FC8437F}" type="presOf" srcId="{26546D73-2039-4F54-901D-6F5C5332A334}" destId="{919ED24D-D713-487B-89E3-D0C238393B52}" srcOrd="0" destOrd="0" presId="urn:microsoft.com/office/officeart/2005/8/layout/hProcess9"/>
    <dgm:cxn modelId="{D78F5811-904E-B546-B9A0-356058EB3E98}" type="presOf" srcId="{B33ABCEF-5BD7-4D5F-9334-4BB1DE3FDE11}" destId="{0E07D716-3584-4B34-B79C-829CC06E6067}" srcOrd="0" destOrd="0" presId="urn:microsoft.com/office/officeart/2005/8/layout/hProcess9"/>
    <dgm:cxn modelId="{5B47F14D-51EA-AD41-AB27-B8DA41C99318}" type="presParOf" srcId="{93DF2B52-B11B-4EDC-AAE7-165AC081A361}" destId="{5ED3152C-66C0-49D0-8BA3-A640AF1A6544}" srcOrd="0" destOrd="0" presId="urn:microsoft.com/office/officeart/2005/8/layout/hProcess9"/>
    <dgm:cxn modelId="{4783475A-D95E-634E-B07D-763500638FB8}" type="presParOf" srcId="{93DF2B52-B11B-4EDC-AAE7-165AC081A361}" destId="{E12A53C5-1C48-45D7-ACB6-7A65657E40EC}" srcOrd="1" destOrd="0" presId="urn:microsoft.com/office/officeart/2005/8/layout/hProcess9"/>
    <dgm:cxn modelId="{07CD668B-8298-DF4E-9AFD-954AD0422B48}" type="presParOf" srcId="{E12A53C5-1C48-45D7-ACB6-7A65657E40EC}" destId="{0E07D716-3584-4B34-B79C-829CC06E6067}" srcOrd="0" destOrd="0" presId="urn:microsoft.com/office/officeart/2005/8/layout/hProcess9"/>
    <dgm:cxn modelId="{188F2830-BD61-2C45-A5B1-7F63A95A79AB}" type="presParOf" srcId="{E12A53C5-1C48-45D7-ACB6-7A65657E40EC}" destId="{3D718F80-01A1-4AFE-99CB-F3B01EA63A48}" srcOrd="1" destOrd="0" presId="urn:microsoft.com/office/officeart/2005/8/layout/hProcess9"/>
    <dgm:cxn modelId="{3BD46CAB-BC1F-C544-B99E-0795F087D6B8}" type="presParOf" srcId="{E12A53C5-1C48-45D7-ACB6-7A65657E40EC}" destId="{919ED24D-D713-487B-89E3-D0C238393B52}" srcOrd="2" destOrd="0" presId="urn:microsoft.com/office/officeart/2005/8/layout/hProcess9"/>
    <dgm:cxn modelId="{615E39E3-A337-2D4A-BFF6-D9917750A78A}" type="presParOf" srcId="{E12A53C5-1C48-45D7-ACB6-7A65657E40EC}" destId="{921B5B35-F98F-48FB-80E2-AF9DD5C1E6DF}" srcOrd="3" destOrd="0" presId="urn:microsoft.com/office/officeart/2005/8/layout/hProcess9"/>
    <dgm:cxn modelId="{CFB7EF97-7771-BF48-B243-7D888ABA9020}" type="presParOf" srcId="{E12A53C5-1C48-45D7-ACB6-7A65657E40EC}" destId="{8C8E8406-C7AB-475C-8072-C9D362203B7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5112D10-197C-46B9-BDA5-22CEE4C25CF1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CN" altLang="en-US"/>
        </a:p>
      </dgm:t>
    </dgm:pt>
    <dgm:pt modelId="{552A11FD-C81B-4486-8C3C-250F868223E7}">
      <dgm:prSet phldrT="[文本]" custT="1"/>
      <dgm:spPr>
        <a:solidFill>
          <a:schemeClr val="tx2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CN" alt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pitchFamily="49" charset="-122"/>
              <a:ea typeface="仿宋" panose="02010609060101010101" pitchFamily="49" charset="-122"/>
            </a:rPr>
            <a:t>相对真实的的普查数据</a:t>
          </a:r>
        </a:p>
      </dgm:t>
    </dgm:pt>
    <dgm:pt modelId="{A19896C6-013D-4682-BDE6-4A0A6231B2D1}" type="parTrans" cxnId="{2F97DD48-E639-4752-BAA9-D67FB723842E}">
      <dgm:prSet/>
      <dgm:spPr/>
      <dgm:t>
        <a:bodyPr/>
        <a:lstStyle/>
        <a:p>
          <a:endParaRPr lang="zh-CN" altLang="en-US" sz="2800" b="1">
            <a:effectLst/>
          </a:endParaRPr>
        </a:p>
      </dgm:t>
    </dgm:pt>
    <dgm:pt modelId="{8EFDBB49-6BAA-4A20-AE1C-3E78B5B3DF6F}" type="sibTrans" cxnId="{2F97DD48-E639-4752-BAA9-D67FB723842E}">
      <dgm:prSet/>
      <dgm:spPr/>
      <dgm:t>
        <a:bodyPr/>
        <a:lstStyle/>
        <a:p>
          <a:endParaRPr lang="zh-CN" altLang="en-US" sz="2800" b="1">
            <a:effectLst/>
          </a:endParaRPr>
        </a:p>
      </dgm:t>
    </dgm:pt>
    <dgm:pt modelId="{7462E9CE-7DA4-40D4-9FF2-A4887247BBC2}">
      <dgm:prSet phldrT="[文本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CN" alt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pitchFamily="49" charset="-122"/>
              <a:ea typeface="仿宋" panose="02010609060101010101" pitchFamily="49" charset="-122"/>
            </a:rPr>
            <a:t>全国统一的污染源名录库</a:t>
          </a:r>
          <a:endParaRPr lang="zh-CN" alt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4C2C6510-FFEC-48F5-9FF2-2228B2139ADA}" type="parTrans" cxnId="{7D8DB3B4-A8A8-42C6-B1DE-E660A75560E9}">
      <dgm:prSet/>
      <dgm:spPr/>
      <dgm:t>
        <a:bodyPr/>
        <a:lstStyle/>
        <a:p>
          <a:endParaRPr lang="zh-CN" altLang="en-US" sz="2800" b="1">
            <a:effectLst/>
          </a:endParaRPr>
        </a:p>
      </dgm:t>
    </dgm:pt>
    <dgm:pt modelId="{463341F3-E2C4-486E-B27F-76F3A5B4A974}" type="sibTrans" cxnId="{7D8DB3B4-A8A8-42C6-B1DE-E660A75560E9}">
      <dgm:prSet/>
      <dgm:spPr/>
      <dgm:t>
        <a:bodyPr/>
        <a:lstStyle/>
        <a:p>
          <a:endParaRPr lang="zh-CN" altLang="en-US" sz="2800" b="1">
            <a:effectLst/>
          </a:endParaRPr>
        </a:p>
      </dgm:t>
    </dgm:pt>
    <dgm:pt modelId="{17603456-9153-4EA0-84CD-3143EA05F105}">
      <dgm:prSet phldrT="[文本]" custT="1"/>
      <dgm:spPr>
        <a:solidFill>
          <a:srgbClr val="339966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CN" alt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pitchFamily="49" charset="-122"/>
              <a:ea typeface="仿宋" panose="02010609060101010101" pitchFamily="49" charset="-122"/>
            </a:rPr>
            <a:t>相对科学的普查方法与核算方法</a:t>
          </a:r>
          <a:endParaRPr lang="zh-CN" alt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219EB9A5-3799-4C48-B53E-FF1176872183}" type="parTrans" cxnId="{8C3B447C-2E52-45C2-A6DE-2670FC9EF974}">
      <dgm:prSet/>
      <dgm:spPr/>
      <dgm:t>
        <a:bodyPr/>
        <a:lstStyle/>
        <a:p>
          <a:endParaRPr lang="zh-CN" altLang="en-US" sz="2800" b="1">
            <a:effectLst/>
          </a:endParaRPr>
        </a:p>
      </dgm:t>
    </dgm:pt>
    <dgm:pt modelId="{9B90987E-AEDB-4962-8057-2DA4E1A86AEB}" type="sibTrans" cxnId="{8C3B447C-2E52-45C2-A6DE-2670FC9EF974}">
      <dgm:prSet/>
      <dgm:spPr/>
      <dgm:t>
        <a:bodyPr/>
        <a:lstStyle/>
        <a:p>
          <a:endParaRPr lang="zh-CN" altLang="en-US" sz="2800" b="1">
            <a:effectLst/>
          </a:endParaRPr>
        </a:p>
      </dgm:t>
    </dgm:pt>
    <dgm:pt modelId="{2C0C7BEA-4364-4732-BF1E-E4E1FED4FA9A}">
      <dgm:prSet phldrT="[文本]" custT="1"/>
      <dgm:spPr>
        <a:solidFill>
          <a:srgbClr val="632B8D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CN" alt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pitchFamily="49" charset="-122"/>
              <a:ea typeface="仿宋" panose="02010609060101010101" pitchFamily="49" charset="-122"/>
            </a:rPr>
            <a:t>管理制度、工作机制、长效机制、人才队伍</a:t>
          </a:r>
          <a:endParaRPr lang="zh-CN" altLang="en-US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仿宋" panose="02010609060101010101" pitchFamily="49" charset="-122"/>
            <a:ea typeface="仿宋" panose="02010609060101010101" pitchFamily="49" charset="-122"/>
          </a:endParaRPr>
        </a:p>
      </dgm:t>
    </dgm:pt>
    <dgm:pt modelId="{EEAC299C-C02F-4008-BCC2-9A75831FB198}" type="parTrans" cxnId="{BD6680B0-721B-4001-9239-1A174F57E82E}">
      <dgm:prSet/>
      <dgm:spPr/>
      <dgm:t>
        <a:bodyPr/>
        <a:lstStyle/>
        <a:p>
          <a:endParaRPr lang="zh-CN" altLang="en-US" sz="2800" b="1">
            <a:effectLst/>
          </a:endParaRPr>
        </a:p>
      </dgm:t>
    </dgm:pt>
    <dgm:pt modelId="{8CB4E64A-7424-43BA-96CB-33F56F49A034}" type="sibTrans" cxnId="{BD6680B0-721B-4001-9239-1A174F57E82E}">
      <dgm:prSet/>
      <dgm:spPr/>
      <dgm:t>
        <a:bodyPr/>
        <a:lstStyle/>
        <a:p>
          <a:endParaRPr lang="zh-CN" altLang="en-US" sz="2800" b="1">
            <a:effectLst/>
          </a:endParaRPr>
        </a:p>
      </dgm:t>
    </dgm:pt>
    <dgm:pt modelId="{A5187E1A-085F-450A-BF28-D3748EBFD958}" type="pres">
      <dgm:prSet presAssocID="{E5112D10-197C-46B9-BDA5-22CEE4C25CF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zh-CN" altLang="en-US"/>
        </a:p>
      </dgm:t>
    </dgm:pt>
    <dgm:pt modelId="{B7F6691D-07AD-4F39-B5B7-4C4B141EB819}" type="pres">
      <dgm:prSet presAssocID="{E5112D10-197C-46B9-BDA5-22CEE4C25CF1}" presName="Name1" presStyleCnt="0"/>
      <dgm:spPr/>
    </dgm:pt>
    <dgm:pt modelId="{A5E9FE33-DFF9-4635-9674-E2910FCD6C30}" type="pres">
      <dgm:prSet presAssocID="{E5112D10-197C-46B9-BDA5-22CEE4C25CF1}" presName="cycle" presStyleCnt="0"/>
      <dgm:spPr/>
    </dgm:pt>
    <dgm:pt modelId="{CD0505ED-23BC-4F0D-A030-DBD7F8AA9A58}" type="pres">
      <dgm:prSet presAssocID="{E5112D10-197C-46B9-BDA5-22CEE4C25CF1}" presName="srcNode" presStyleLbl="node1" presStyleIdx="0" presStyleCnt="4"/>
      <dgm:spPr/>
    </dgm:pt>
    <dgm:pt modelId="{7BB06C2F-EF34-4CE4-9A82-8DB804272A61}" type="pres">
      <dgm:prSet presAssocID="{E5112D10-197C-46B9-BDA5-22CEE4C25CF1}" presName="conn" presStyleLbl="parChTrans1D2" presStyleIdx="0" presStyleCnt="1"/>
      <dgm:spPr/>
      <dgm:t>
        <a:bodyPr/>
        <a:lstStyle/>
        <a:p>
          <a:endParaRPr lang="zh-CN" altLang="en-US"/>
        </a:p>
      </dgm:t>
    </dgm:pt>
    <dgm:pt modelId="{C590915A-A6D6-428B-9E6B-7CE202B4678F}" type="pres">
      <dgm:prSet presAssocID="{E5112D10-197C-46B9-BDA5-22CEE4C25CF1}" presName="extraNode" presStyleLbl="node1" presStyleIdx="0" presStyleCnt="4"/>
      <dgm:spPr/>
    </dgm:pt>
    <dgm:pt modelId="{C92E2F5F-7F50-4C9A-B0EA-33F8F52588D6}" type="pres">
      <dgm:prSet presAssocID="{E5112D10-197C-46B9-BDA5-22CEE4C25CF1}" presName="dstNode" presStyleLbl="node1" presStyleIdx="0" presStyleCnt="4"/>
      <dgm:spPr/>
    </dgm:pt>
    <dgm:pt modelId="{2890B6DF-B092-467A-B082-3E8EFD876C51}" type="pres">
      <dgm:prSet presAssocID="{552A11FD-C81B-4486-8C3C-250F868223E7}" presName="text_1" presStyleLbl="node1" presStyleIdx="0" presStyleCnt="4" custScaleY="108011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9C7B28C-3158-44AA-A686-4B5853AEBA43}" type="pres">
      <dgm:prSet presAssocID="{552A11FD-C81B-4486-8C3C-250F868223E7}" presName="accent_1" presStyleCnt="0"/>
      <dgm:spPr/>
    </dgm:pt>
    <dgm:pt modelId="{3B7D0DAE-08B5-417E-92DA-3AA6AF3371A6}" type="pres">
      <dgm:prSet presAssocID="{552A11FD-C81B-4486-8C3C-250F868223E7}" presName="accentRepeatNode" presStyleLbl="solidFgAcc1" presStyleIdx="0" presStyleCnt="4"/>
      <dgm:spPr/>
    </dgm:pt>
    <dgm:pt modelId="{6BDA69DA-A37E-414A-AA05-C7BDB4D7DBFC}" type="pres">
      <dgm:prSet presAssocID="{7462E9CE-7DA4-40D4-9FF2-A4887247BBC2}" presName="text_2" presStyleLbl="node1" presStyleIdx="1" presStyleCnt="4" custScaleY="108011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892B27C-E110-4FCB-9A1F-345E38545B46}" type="pres">
      <dgm:prSet presAssocID="{7462E9CE-7DA4-40D4-9FF2-A4887247BBC2}" presName="accent_2" presStyleCnt="0"/>
      <dgm:spPr/>
    </dgm:pt>
    <dgm:pt modelId="{7BF6A02F-2255-43FD-B9D0-07227D0EA136}" type="pres">
      <dgm:prSet presAssocID="{7462E9CE-7DA4-40D4-9FF2-A4887247BBC2}" presName="accentRepeatNode" presStyleLbl="solidFgAcc1" presStyleIdx="1" presStyleCnt="4"/>
      <dgm:spPr/>
    </dgm:pt>
    <dgm:pt modelId="{44F64E77-A3B6-4AB1-9561-F914E280ACFF}" type="pres">
      <dgm:prSet presAssocID="{17603456-9153-4EA0-84CD-3143EA05F105}" presName="text_3" presStyleLbl="node1" presStyleIdx="2" presStyleCnt="4" custScaleY="108011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E1C40BD-DD05-4E83-AC45-A67DF863FBD4}" type="pres">
      <dgm:prSet presAssocID="{17603456-9153-4EA0-84CD-3143EA05F105}" presName="accent_3" presStyleCnt="0"/>
      <dgm:spPr/>
    </dgm:pt>
    <dgm:pt modelId="{D44FD030-B702-4E20-933E-794687829B30}" type="pres">
      <dgm:prSet presAssocID="{17603456-9153-4EA0-84CD-3143EA05F105}" presName="accentRepeatNode" presStyleLbl="solidFgAcc1" presStyleIdx="2" presStyleCnt="4"/>
      <dgm:spPr/>
    </dgm:pt>
    <dgm:pt modelId="{27C1E666-4E55-402E-981D-CCDE323D9822}" type="pres">
      <dgm:prSet presAssocID="{2C0C7BEA-4364-4732-BF1E-E4E1FED4FA9A}" presName="text_4" presStyleLbl="node1" presStyleIdx="3" presStyleCnt="4" custScaleY="108011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595694E-6C7F-43FE-93D4-74093D97DDCD}" type="pres">
      <dgm:prSet presAssocID="{2C0C7BEA-4364-4732-BF1E-E4E1FED4FA9A}" presName="accent_4" presStyleCnt="0"/>
      <dgm:spPr/>
    </dgm:pt>
    <dgm:pt modelId="{C5F9C8F8-8DFC-4F8A-B96E-08964C9B2B73}" type="pres">
      <dgm:prSet presAssocID="{2C0C7BEA-4364-4732-BF1E-E4E1FED4FA9A}" presName="accentRepeatNode" presStyleLbl="solidFgAcc1" presStyleIdx="3" presStyleCnt="4"/>
      <dgm:spPr/>
    </dgm:pt>
  </dgm:ptLst>
  <dgm:cxnLst>
    <dgm:cxn modelId="{2F97DD48-E639-4752-BAA9-D67FB723842E}" srcId="{E5112D10-197C-46B9-BDA5-22CEE4C25CF1}" destId="{552A11FD-C81B-4486-8C3C-250F868223E7}" srcOrd="0" destOrd="0" parTransId="{A19896C6-013D-4682-BDE6-4A0A6231B2D1}" sibTransId="{8EFDBB49-6BAA-4A20-AE1C-3E78B5B3DF6F}"/>
    <dgm:cxn modelId="{7D8DB3B4-A8A8-42C6-B1DE-E660A75560E9}" srcId="{E5112D10-197C-46B9-BDA5-22CEE4C25CF1}" destId="{7462E9CE-7DA4-40D4-9FF2-A4887247BBC2}" srcOrd="1" destOrd="0" parTransId="{4C2C6510-FFEC-48F5-9FF2-2228B2139ADA}" sibTransId="{463341F3-E2C4-486E-B27F-76F3A5B4A974}"/>
    <dgm:cxn modelId="{8C3B447C-2E52-45C2-A6DE-2670FC9EF974}" srcId="{E5112D10-197C-46B9-BDA5-22CEE4C25CF1}" destId="{17603456-9153-4EA0-84CD-3143EA05F105}" srcOrd="2" destOrd="0" parTransId="{219EB9A5-3799-4C48-B53E-FF1176872183}" sibTransId="{9B90987E-AEDB-4962-8057-2DA4E1A86AEB}"/>
    <dgm:cxn modelId="{E0F93E48-AB18-784D-AD89-112B80538F54}" type="presOf" srcId="{552A11FD-C81B-4486-8C3C-250F868223E7}" destId="{2890B6DF-B092-467A-B082-3E8EFD876C51}" srcOrd="0" destOrd="0" presId="urn:microsoft.com/office/officeart/2008/layout/VerticalCurvedList"/>
    <dgm:cxn modelId="{74079586-2977-4B40-AC8A-1D58DBDE4CB1}" type="presOf" srcId="{8EFDBB49-6BAA-4A20-AE1C-3E78B5B3DF6F}" destId="{7BB06C2F-EF34-4CE4-9A82-8DB804272A61}" srcOrd="0" destOrd="0" presId="urn:microsoft.com/office/officeart/2008/layout/VerticalCurvedList"/>
    <dgm:cxn modelId="{C037FCDC-F7FB-7B42-90FD-3C3F0169A024}" type="presOf" srcId="{7462E9CE-7DA4-40D4-9FF2-A4887247BBC2}" destId="{6BDA69DA-A37E-414A-AA05-C7BDB4D7DBFC}" srcOrd="0" destOrd="0" presId="urn:microsoft.com/office/officeart/2008/layout/VerticalCurvedList"/>
    <dgm:cxn modelId="{71C8A6B4-2FD7-E745-9E16-B17437BE2EDF}" type="presOf" srcId="{2C0C7BEA-4364-4732-BF1E-E4E1FED4FA9A}" destId="{27C1E666-4E55-402E-981D-CCDE323D9822}" srcOrd="0" destOrd="0" presId="urn:microsoft.com/office/officeart/2008/layout/VerticalCurvedList"/>
    <dgm:cxn modelId="{5C841599-A7D7-AF45-B471-3B23839BED1E}" type="presOf" srcId="{17603456-9153-4EA0-84CD-3143EA05F105}" destId="{44F64E77-A3B6-4AB1-9561-F914E280ACFF}" srcOrd="0" destOrd="0" presId="urn:microsoft.com/office/officeart/2008/layout/VerticalCurvedList"/>
    <dgm:cxn modelId="{76B32B1C-2A43-244B-98C5-DB8475F72320}" type="presOf" srcId="{E5112D10-197C-46B9-BDA5-22CEE4C25CF1}" destId="{A5187E1A-085F-450A-BF28-D3748EBFD958}" srcOrd="0" destOrd="0" presId="urn:microsoft.com/office/officeart/2008/layout/VerticalCurvedList"/>
    <dgm:cxn modelId="{BD6680B0-721B-4001-9239-1A174F57E82E}" srcId="{E5112D10-197C-46B9-BDA5-22CEE4C25CF1}" destId="{2C0C7BEA-4364-4732-BF1E-E4E1FED4FA9A}" srcOrd="3" destOrd="0" parTransId="{EEAC299C-C02F-4008-BCC2-9A75831FB198}" sibTransId="{8CB4E64A-7424-43BA-96CB-33F56F49A034}"/>
    <dgm:cxn modelId="{58C9DBA1-F938-6342-B510-EBD8CF6FE044}" type="presParOf" srcId="{A5187E1A-085F-450A-BF28-D3748EBFD958}" destId="{B7F6691D-07AD-4F39-B5B7-4C4B141EB819}" srcOrd="0" destOrd="0" presId="urn:microsoft.com/office/officeart/2008/layout/VerticalCurvedList"/>
    <dgm:cxn modelId="{F3DE805E-1F07-2D47-A5A5-555CE76BCC5F}" type="presParOf" srcId="{B7F6691D-07AD-4F39-B5B7-4C4B141EB819}" destId="{A5E9FE33-DFF9-4635-9674-E2910FCD6C30}" srcOrd="0" destOrd="0" presId="urn:microsoft.com/office/officeart/2008/layout/VerticalCurvedList"/>
    <dgm:cxn modelId="{39B4BCD7-4A8C-2B44-A57D-74BF44091280}" type="presParOf" srcId="{A5E9FE33-DFF9-4635-9674-E2910FCD6C30}" destId="{CD0505ED-23BC-4F0D-A030-DBD7F8AA9A58}" srcOrd="0" destOrd="0" presId="urn:microsoft.com/office/officeart/2008/layout/VerticalCurvedList"/>
    <dgm:cxn modelId="{35577F9E-208B-8D41-9BFB-50EBB27E077B}" type="presParOf" srcId="{A5E9FE33-DFF9-4635-9674-E2910FCD6C30}" destId="{7BB06C2F-EF34-4CE4-9A82-8DB804272A61}" srcOrd="1" destOrd="0" presId="urn:microsoft.com/office/officeart/2008/layout/VerticalCurvedList"/>
    <dgm:cxn modelId="{10BEE939-E245-794F-833C-1DD41B157DAA}" type="presParOf" srcId="{A5E9FE33-DFF9-4635-9674-E2910FCD6C30}" destId="{C590915A-A6D6-428B-9E6B-7CE202B4678F}" srcOrd="2" destOrd="0" presId="urn:microsoft.com/office/officeart/2008/layout/VerticalCurvedList"/>
    <dgm:cxn modelId="{7E6ECF40-4BAE-E44B-9663-5E0768B118E9}" type="presParOf" srcId="{A5E9FE33-DFF9-4635-9674-E2910FCD6C30}" destId="{C92E2F5F-7F50-4C9A-B0EA-33F8F52588D6}" srcOrd="3" destOrd="0" presId="urn:microsoft.com/office/officeart/2008/layout/VerticalCurvedList"/>
    <dgm:cxn modelId="{6951A5EB-4C83-DA40-9D5F-66A8FA6A27EE}" type="presParOf" srcId="{B7F6691D-07AD-4F39-B5B7-4C4B141EB819}" destId="{2890B6DF-B092-467A-B082-3E8EFD876C51}" srcOrd="1" destOrd="0" presId="urn:microsoft.com/office/officeart/2008/layout/VerticalCurvedList"/>
    <dgm:cxn modelId="{426B4F04-8643-D34B-AE56-0017A49D3AEB}" type="presParOf" srcId="{B7F6691D-07AD-4F39-B5B7-4C4B141EB819}" destId="{29C7B28C-3158-44AA-A686-4B5853AEBA43}" srcOrd="2" destOrd="0" presId="urn:microsoft.com/office/officeart/2008/layout/VerticalCurvedList"/>
    <dgm:cxn modelId="{2D8EC042-E195-444F-9E4C-626312B05044}" type="presParOf" srcId="{29C7B28C-3158-44AA-A686-4B5853AEBA43}" destId="{3B7D0DAE-08B5-417E-92DA-3AA6AF3371A6}" srcOrd="0" destOrd="0" presId="urn:microsoft.com/office/officeart/2008/layout/VerticalCurvedList"/>
    <dgm:cxn modelId="{636A1FA7-F3E6-8A49-84BA-F34028E50D47}" type="presParOf" srcId="{B7F6691D-07AD-4F39-B5B7-4C4B141EB819}" destId="{6BDA69DA-A37E-414A-AA05-C7BDB4D7DBFC}" srcOrd="3" destOrd="0" presId="urn:microsoft.com/office/officeart/2008/layout/VerticalCurvedList"/>
    <dgm:cxn modelId="{4352D929-CF39-C745-A6D8-B7A3520E0C06}" type="presParOf" srcId="{B7F6691D-07AD-4F39-B5B7-4C4B141EB819}" destId="{3892B27C-E110-4FCB-9A1F-345E38545B46}" srcOrd="4" destOrd="0" presId="urn:microsoft.com/office/officeart/2008/layout/VerticalCurvedList"/>
    <dgm:cxn modelId="{FB61D882-AB39-F243-9B06-18D72694C85E}" type="presParOf" srcId="{3892B27C-E110-4FCB-9A1F-345E38545B46}" destId="{7BF6A02F-2255-43FD-B9D0-07227D0EA136}" srcOrd="0" destOrd="0" presId="urn:microsoft.com/office/officeart/2008/layout/VerticalCurvedList"/>
    <dgm:cxn modelId="{2BDFCD5F-2F49-C347-8809-14A6718483E3}" type="presParOf" srcId="{B7F6691D-07AD-4F39-B5B7-4C4B141EB819}" destId="{44F64E77-A3B6-4AB1-9561-F914E280ACFF}" srcOrd="5" destOrd="0" presId="urn:microsoft.com/office/officeart/2008/layout/VerticalCurvedList"/>
    <dgm:cxn modelId="{4C1A80C2-DB4C-924D-A4D0-3BB4D21D85B4}" type="presParOf" srcId="{B7F6691D-07AD-4F39-B5B7-4C4B141EB819}" destId="{9E1C40BD-DD05-4E83-AC45-A67DF863FBD4}" srcOrd="6" destOrd="0" presId="urn:microsoft.com/office/officeart/2008/layout/VerticalCurvedList"/>
    <dgm:cxn modelId="{245DF531-1692-7143-89EE-0B5065A5A941}" type="presParOf" srcId="{9E1C40BD-DD05-4E83-AC45-A67DF863FBD4}" destId="{D44FD030-B702-4E20-933E-794687829B30}" srcOrd="0" destOrd="0" presId="urn:microsoft.com/office/officeart/2008/layout/VerticalCurvedList"/>
    <dgm:cxn modelId="{4B78B02C-BE40-FC45-90A4-FF45ACF8810E}" type="presParOf" srcId="{B7F6691D-07AD-4F39-B5B7-4C4B141EB819}" destId="{27C1E666-4E55-402E-981D-CCDE323D9822}" srcOrd="7" destOrd="0" presId="urn:microsoft.com/office/officeart/2008/layout/VerticalCurvedList"/>
    <dgm:cxn modelId="{8DDC8280-CAE6-DC42-9872-8F7AB96986A5}" type="presParOf" srcId="{B7F6691D-07AD-4F39-B5B7-4C4B141EB819}" destId="{8595694E-6C7F-43FE-93D4-74093D97DDCD}" srcOrd="8" destOrd="0" presId="urn:microsoft.com/office/officeart/2008/layout/VerticalCurvedList"/>
    <dgm:cxn modelId="{7D3A783D-5F07-1F4D-84E0-EC91CB2010A1}" type="presParOf" srcId="{8595694E-6C7F-43FE-93D4-74093D97DDCD}" destId="{C5F9C8F8-8DFC-4F8A-B96E-08964C9B2B7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318C2B-7131-A847-BCB0-55B16479D507}">
      <dsp:nvSpPr>
        <dsp:cNvPr id="0" name=""/>
        <dsp:cNvSpPr/>
      </dsp:nvSpPr>
      <dsp:spPr>
        <a:xfrm>
          <a:off x="0" y="462968"/>
          <a:ext cx="82296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80081D-6314-8045-AE1B-C4E5353064F0}">
      <dsp:nvSpPr>
        <dsp:cNvPr id="0" name=""/>
        <dsp:cNvSpPr/>
      </dsp:nvSpPr>
      <dsp:spPr>
        <a:xfrm>
          <a:off x="411480" y="20168"/>
          <a:ext cx="6542449" cy="885600"/>
        </a:xfrm>
        <a:prstGeom prst="roundRect">
          <a:avLst/>
        </a:prstGeom>
        <a:solidFill>
          <a:srgbClr val="7030A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落实</a:t>
          </a:r>
          <a:r>
            <a:rPr lang="en-US" altLang="zh-CN" sz="22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《</a:t>
          </a:r>
          <a:r>
            <a:rPr lang="zh-CN" altLang="en-US" sz="22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全国污染源普查条例</a:t>
          </a:r>
          <a:r>
            <a:rPr lang="en-US" altLang="zh-CN" sz="22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》</a:t>
          </a:r>
          <a:r>
            <a:rPr lang="zh-CN" altLang="en-US" sz="22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的必然要求</a:t>
          </a:r>
          <a:endParaRPr lang="zh-CN" altLang="en-US" sz="22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</dsp:txBody>
      <dsp:txXfrm>
        <a:off x="454711" y="63399"/>
        <a:ext cx="6455987" cy="799138"/>
      </dsp:txXfrm>
    </dsp:sp>
    <dsp:sp modelId="{9EB261DC-B50C-D94A-B74F-6F7C86D2D2CB}">
      <dsp:nvSpPr>
        <dsp:cNvPr id="0" name=""/>
        <dsp:cNvSpPr/>
      </dsp:nvSpPr>
      <dsp:spPr>
        <a:xfrm>
          <a:off x="0" y="1823769"/>
          <a:ext cx="82296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96B556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6A46A2-12F3-114C-98BF-5424685C918C}">
      <dsp:nvSpPr>
        <dsp:cNvPr id="0" name=""/>
        <dsp:cNvSpPr/>
      </dsp:nvSpPr>
      <dsp:spPr>
        <a:xfrm>
          <a:off x="411480" y="1380968"/>
          <a:ext cx="6542449" cy="885600"/>
        </a:xfrm>
        <a:prstGeom prst="round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b="1" kern="1200" dirty="0" smtClean="0">
              <a:solidFill>
                <a:schemeClr val="bg1"/>
              </a:solidFill>
              <a:latin typeface="仿宋" panose="02010609060101010101" pitchFamily="49" charset="-122"/>
              <a:ea typeface="仿宋" panose="02010609060101010101" pitchFamily="49" charset="-122"/>
            </a:rPr>
            <a:t>改善环境质量、管控环境风险的客观需求</a:t>
          </a:r>
          <a:endParaRPr lang="zh-CN" altLang="en-US" sz="2200" b="1" kern="1200" dirty="0">
            <a:solidFill>
              <a:schemeClr val="bg1"/>
            </a:solidFill>
            <a:latin typeface="仿宋" panose="02010609060101010101" pitchFamily="49" charset="-122"/>
            <a:ea typeface="仿宋" panose="02010609060101010101" pitchFamily="49" charset="-122"/>
          </a:endParaRPr>
        </a:p>
      </dsp:txBody>
      <dsp:txXfrm>
        <a:off x="454711" y="1424199"/>
        <a:ext cx="6455987" cy="799138"/>
      </dsp:txXfrm>
    </dsp:sp>
    <dsp:sp modelId="{9630EB67-0335-CF40-9355-F88121F1A1DC}">
      <dsp:nvSpPr>
        <dsp:cNvPr id="0" name=""/>
        <dsp:cNvSpPr/>
      </dsp:nvSpPr>
      <dsp:spPr>
        <a:xfrm>
          <a:off x="0" y="3184569"/>
          <a:ext cx="82296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C33F7C-9946-1C48-83B5-68D6AA644296}">
      <dsp:nvSpPr>
        <dsp:cNvPr id="0" name=""/>
        <dsp:cNvSpPr/>
      </dsp:nvSpPr>
      <dsp:spPr>
        <a:xfrm>
          <a:off x="411480" y="2741768"/>
          <a:ext cx="6542449" cy="885600"/>
        </a:xfrm>
        <a:prstGeom prst="roundRect">
          <a:avLst/>
        </a:prstGeom>
        <a:solidFill>
          <a:schemeClr val="accent5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完善环境统计，夯实各项基础工作的重要手段</a:t>
          </a:r>
          <a:endParaRPr lang="zh-CN" altLang="en-US" sz="22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</dsp:txBody>
      <dsp:txXfrm>
        <a:off x="454711" y="2784999"/>
        <a:ext cx="6455987" cy="7991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C5DD88-4919-4FA2-9D42-4C8041A1483B}">
      <dsp:nvSpPr>
        <dsp:cNvPr id="0" name=""/>
        <dsp:cNvSpPr/>
      </dsp:nvSpPr>
      <dsp:spPr>
        <a:xfrm>
          <a:off x="1683676" y="37333"/>
          <a:ext cx="1362645" cy="885719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kern="1200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rPr>
            <a:t>排放清单</a:t>
          </a:r>
          <a:endParaRPr lang="zh-CN" altLang="en-US" sz="2000" b="1" kern="1200" dirty="0">
            <a:solidFill>
              <a:schemeClr val="bg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1726913" y="80570"/>
        <a:ext cx="1276171" cy="799245"/>
      </dsp:txXfrm>
    </dsp:sp>
    <dsp:sp modelId="{414B945C-6305-48DA-9B5D-930318498D45}">
      <dsp:nvSpPr>
        <dsp:cNvPr id="0" name=""/>
        <dsp:cNvSpPr/>
      </dsp:nvSpPr>
      <dsp:spPr>
        <a:xfrm>
          <a:off x="455775" y="414162"/>
          <a:ext cx="3537441" cy="3537441"/>
        </a:xfrm>
        <a:custGeom>
          <a:avLst/>
          <a:gdLst/>
          <a:ahLst/>
          <a:cxnLst/>
          <a:rect l="0" t="0" r="0" b="0"/>
          <a:pathLst>
            <a:path>
              <a:moveTo>
                <a:pt x="2779987" y="317613"/>
              </a:moveTo>
              <a:arcTo wR="1768720" hR="1768720" stAng="18292343" swAng="1330310"/>
            </a:path>
          </a:pathLst>
        </a:custGeom>
        <a:noFill/>
        <a:ln w="28575" cap="flat" cmpd="sng" algn="ctr">
          <a:solidFill>
            <a:scrgbClr r="0" g="0" b="0">
              <a:shade val="95000"/>
              <a:satMod val="105000"/>
            </a:scrgb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AEB43F-B886-46AF-A8D6-8237DCC368DE}">
      <dsp:nvSpPr>
        <dsp:cNvPr id="0" name=""/>
        <dsp:cNvSpPr/>
      </dsp:nvSpPr>
      <dsp:spPr>
        <a:xfrm>
          <a:off x="3312373" y="1413898"/>
          <a:ext cx="1362645" cy="885719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kern="1200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rPr>
            <a:t>环境质量</a:t>
          </a:r>
          <a:endParaRPr lang="zh-CN" altLang="en-US" sz="2000" b="1" kern="1200" dirty="0">
            <a:solidFill>
              <a:schemeClr val="bg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3355610" y="1457135"/>
        <a:ext cx="1276171" cy="799245"/>
      </dsp:txXfrm>
    </dsp:sp>
    <dsp:sp modelId="{AABCCA6C-D444-4B03-BF83-1F2E132BB6C6}">
      <dsp:nvSpPr>
        <dsp:cNvPr id="0" name=""/>
        <dsp:cNvSpPr/>
      </dsp:nvSpPr>
      <dsp:spPr>
        <a:xfrm>
          <a:off x="504907" y="631691"/>
          <a:ext cx="3537441" cy="3537441"/>
        </a:xfrm>
        <a:custGeom>
          <a:avLst/>
          <a:gdLst/>
          <a:ahLst/>
          <a:cxnLst/>
          <a:rect l="0" t="0" r="0" b="0"/>
          <a:pathLst>
            <a:path>
              <a:moveTo>
                <a:pt x="3535093" y="1859840"/>
              </a:moveTo>
              <a:arcTo wR="1768720" hR="1768720" stAng="21777182" swAng="1143290"/>
            </a:path>
          </a:pathLst>
        </a:custGeom>
        <a:noFill/>
        <a:ln w="28575" cap="flat" cmpd="sng" algn="ctr">
          <a:solidFill>
            <a:scrgbClr r="0" g="0" b="0">
              <a:shade val="95000"/>
              <a:satMod val="105000"/>
            </a:scrgb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5BBEFA-A1E5-4816-B7AB-CEDB1BBC3340}">
      <dsp:nvSpPr>
        <dsp:cNvPr id="0" name=""/>
        <dsp:cNvSpPr/>
      </dsp:nvSpPr>
      <dsp:spPr>
        <a:xfrm>
          <a:off x="2723304" y="3236979"/>
          <a:ext cx="1362645" cy="885719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CN" altLang="en-US" sz="2000" b="1" kern="1200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rPr>
            <a:t>污染物</a:t>
          </a:r>
          <a:endParaRPr lang="zh-CN" altLang="en-US" sz="2000" b="1" kern="1200" dirty="0">
            <a:solidFill>
              <a:schemeClr val="bg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2766541" y="3280216"/>
        <a:ext cx="1276171" cy="799245"/>
      </dsp:txXfrm>
    </dsp:sp>
    <dsp:sp modelId="{6DB35121-CB4D-491A-971A-90720F26772E}">
      <dsp:nvSpPr>
        <dsp:cNvPr id="0" name=""/>
        <dsp:cNvSpPr/>
      </dsp:nvSpPr>
      <dsp:spPr>
        <a:xfrm>
          <a:off x="596278" y="480193"/>
          <a:ext cx="3537441" cy="3537441"/>
        </a:xfrm>
        <a:custGeom>
          <a:avLst/>
          <a:gdLst/>
          <a:ahLst/>
          <a:cxnLst/>
          <a:rect l="0" t="0" r="0" b="0"/>
          <a:pathLst>
            <a:path>
              <a:moveTo>
                <a:pt x="1985653" y="3524088"/>
              </a:moveTo>
              <a:arcTo wR="1768720" hR="1768720" stAng="4977298" swAng="845404"/>
            </a:path>
          </a:pathLst>
        </a:custGeom>
        <a:noFill/>
        <a:ln w="28575" cap="flat" cmpd="sng" algn="ctr">
          <a:solidFill>
            <a:scrgbClr r="0" g="0" b="0">
              <a:shade val="95000"/>
              <a:satMod val="105000"/>
            </a:scrgb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49EE1B-73BA-4375-A512-9244B98C56E1}">
      <dsp:nvSpPr>
        <dsp:cNvPr id="0" name=""/>
        <dsp:cNvSpPr/>
      </dsp:nvSpPr>
      <dsp:spPr>
        <a:xfrm>
          <a:off x="644047" y="3236979"/>
          <a:ext cx="1362645" cy="885719"/>
        </a:xfrm>
        <a:prstGeom prst="roundRect">
          <a:avLst/>
        </a:prstGeom>
        <a:solidFill>
          <a:srgbClr val="FF99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kern="1200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rPr>
            <a:t>污染源</a:t>
          </a:r>
          <a:endParaRPr lang="zh-CN" altLang="en-US" sz="2000" b="1" kern="1200" dirty="0">
            <a:solidFill>
              <a:schemeClr val="bg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687284" y="3280216"/>
        <a:ext cx="1276171" cy="799245"/>
      </dsp:txXfrm>
    </dsp:sp>
    <dsp:sp modelId="{86F684E9-2117-43F0-94E8-81383802BBCF}">
      <dsp:nvSpPr>
        <dsp:cNvPr id="0" name=""/>
        <dsp:cNvSpPr/>
      </dsp:nvSpPr>
      <dsp:spPr>
        <a:xfrm>
          <a:off x="628718" y="530153"/>
          <a:ext cx="3537441" cy="3537441"/>
        </a:xfrm>
        <a:custGeom>
          <a:avLst/>
          <a:gdLst/>
          <a:ahLst/>
          <a:cxnLst/>
          <a:rect l="0" t="0" r="0" b="0"/>
          <a:pathLst>
            <a:path>
              <a:moveTo>
                <a:pt x="172537" y="2530673"/>
              </a:moveTo>
              <a:arcTo wR="1768720" hR="1768720" stAng="9268926" swAng="1199768"/>
            </a:path>
          </a:pathLst>
        </a:custGeom>
        <a:noFill/>
        <a:ln w="28575" cap="flat" cmpd="sng" algn="ctr">
          <a:solidFill>
            <a:scrgbClr r="0" g="0" b="0">
              <a:shade val="95000"/>
              <a:satMod val="105000"/>
            </a:scrgb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880856-B97F-48AF-AF29-BCBE2944F49F}">
      <dsp:nvSpPr>
        <dsp:cNvPr id="0" name=""/>
        <dsp:cNvSpPr/>
      </dsp:nvSpPr>
      <dsp:spPr>
        <a:xfrm>
          <a:off x="2" y="1382537"/>
          <a:ext cx="1362645" cy="885719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kern="1200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rPr>
            <a:t>排放信息</a:t>
          </a:r>
          <a:endParaRPr lang="zh-CN" altLang="en-US" sz="2000" b="1" kern="1200" dirty="0">
            <a:solidFill>
              <a:schemeClr val="bg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43239" y="1425774"/>
        <a:ext cx="1276171" cy="799245"/>
      </dsp:txXfrm>
    </dsp:sp>
    <dsp:sp modelId="{180D6E0B-BC97-47E2-99A5-EB1A2EE3A36F}">
      <dsp:nvSpPr>
        <dsp:cNvPr id="0" name=""/>
        <dsp:cNvSpPr/>
      </dsp:nvSpPr>
      <dsp:spPr>
        <a:xfrm>
          <a:off x="645666" y="458688"/>
          <a:ext cx="3537441" cy="3537441"/>
        </a:xfrm>
        <a:custGeom>
          <a:avLst/>
          <a:gdLst/>
          <a:ahLst/>
          <a:cxnLst/>
          <a:rect l="0" t="0" r="0" b="0"/>
          <a:pathLst>
            <a:path>
              <a:moveTo>
                <a:pt x="334500" y="733643"/>
              </a:moveTo>
              <a:arcTo wR="1768720" hR="1768720" stAng="12949079" swAng="1349762"/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tailEnd type="arrow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CDF26C-DE8E-6742-A590-74E984B735C7}">
      <dsp:nvSpPr>
        <dsp:cNvPr id="0" name=""/>
        <dsp:cNvSpPr/>
      </dsp:nvSpPr>
      <dsp:spPr>
        <a:xfrm>
          <a:off x="2333" y="206325"/>
          <a:ext cx="2275550" cy="6624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基本信息</a:t>
          </a:r>
          <a:endParaRPr lang="zh-CN" altLang="en-US" sz="23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</dsp:txBody>
      <dsp:txXfrm>
        <a:off x="2333" y="206325"/>
        <a:ext cx="2275550" cy="662400"/>
      </dsp:txXfrm>
    </dsp:sp>
    <dsp:sp modelId="{A7F4A525-54B3-9E4B-B520-6E7D37558728}">
      <dsp:nvSpPr>
        <dsp:cNvPr id="0" name=""/>
        <dsp:cNvSpPr/>
      </dsp:nvSpPr>
      <dsp:spPr>
        <a:xfrm>
          <a:off x="2333" y="868725"/>
          <a:ext cx="2275550" cy="2525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300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社会信用代码、行政区划代码、名称</a:t>
          </a:r>
          <a:endParaRPr lang="zh-CN" altLang="en-US" sz="2300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300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地理位置等</a:t>
          </a:r>
          <a:endParaRPr lang="zh-CN" altLang="en-US" sz="2300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300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行业代码、流域代码等</a:t>
          </a:r>
          <a:endParaRPr lang="zh-CN" altLang="en-US" sz="2300" kern="1200" dirty="0">
            <a:latin typeface="仿宋" panose="02010609060101010101" pitchFamily="49" charset="-122"/>
            <a:ea typeface="仿宋" panose="02010609060101010101" pitchFamily="49" charset="-122"/>
          </a:endParaRPr>
        </a:p>
      </dsp:txBody>
      <dsp:txXfrm>
        <a:off x="2333" y="868725"/>
        <a:ext cx="2275550" cy="2525399"/>
      </dsp:txXfrm>
    </dsp:sp>
    <dsp:sp modelId="{0B447E6D-FEAC-5844-9DC5-51E923D067DC}">
      <dsp:nvSpPr>
        <dsp:cNvPr id="0" name=""/>
        <dsp:cNvSpPr/>
      </dsp:nvSpPr>
      <dsp:spPr>
        <a:xfrm>
          <a:off x="2596462" y="206325"/>
          <a:ext cx="2275550" cy="6624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活动水平信息</a:t>
          </a:r>
          <a:endParaRPr lang="zh-CN" altLang="en-US" sz="23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</dsp:txBody>
      <dsp:txXfrm>
        <a:off x="2596462" y="206325"/>
        <a:ext cx="2275550" cy="662400"/>
      </dsp:txXfrm>
    </dsp:sp>
    <dsp:sp modelId="{FB4BA28A-972C-1849-842C-65BA088D89C3}">
      <dsp:nvSpPr>
        <dsp:cNvPr id="0" name=""/>
        <dsp:cNvSpPr/>
      </dsp:nvSpPr>
      <dsp:spPr>
        <a:xfrm>
          <a:off x="2596462" y="868725"/>
          <a:ext cx="2275550" cy="2525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300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原辅材料</a:t>
          </a:r>
          <a:endParaRPr lang="zh-CN" altLang="en-US" sz="2300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300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产品产量</a:t>
          </a:r>
          <a:endParaRPr lang="zh-CN" altLang="en-US" sz="2300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300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生产工艺</a:t>
          </a:r>
          <a:endParaRPr lang="zh-CN" altLang="en-US" sz="2300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300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治理设施运行</a:t>
          </a:r>
          <a:endParaRPr lang="zh-CN" altLang="en-US" sz="2300" kern="1200" dirty="0">
            <a:latin typeface="仿宋" panose="02010609060101010101" pitchFamily="49" charset="-122"/>
            <a:ea typeface="仿宋" panose="02010609060101010101" pitchFamily="49" charset="-122"/>
          </a:endParaRPr>
        </a:p>
      </dsp:txBody>
      <dsp:txXfrm>
        <a:off x="2596462" y="868725"/>
        <a:ext cx="2275550" cy="2525399"/>
      </dsp:txXfrm>
    </dsp:sp>
    <dsp:sp modelId="{12088299-F7D0-964D-B870-B6893E3A3D70}">
      <dsp:nvSpPr>
        <dsp:cNvPr id="0" name=""/>
        <dsp:cNvSpPr/>
      </dsp:nvSpPr>
      <dsp:spPr>
        <a:xfrm>
          <a:off x="5190590" y="206325"/>
          <a:ext cx="2275550" cy="6624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污染物排放</a:t>
          </a:r>
          <a:endParaRPr lang="zh-CN" altLang="en-US" sz="23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</dsp:txBody>
      <dsp:txXfrm>
        <a:off x="5190590" y="206325"/>
        <a:ext cx="2275550" cy="662400"/>
      </dsp:txXfrm>
    </dsp:sp>
    <dsp:sp modelId="{E5CE855D-9418-9648-BBF0-31D3A50A2390}">
      <dsp:nvSpPr>
        <dsp:cNvPr id="0" name=""/>
        <dsp:cNvSpPr/>
      </dsp:nvSpPr>
      <dsp:spPr>
        <a:xfrm>
          <a:off x="5190590" y="868725"/>
          <a:ext cx="2275550" cy="2525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300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大气污染物</a:t>
          </a:r>
          <a:endParaRPr lang="zh-CN" altLang="en-US" sz="2300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300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水污染物</a:t>
          </a:r>
          <a:endParaRPr lang="zh-CN" altLang="en-US" sz="2300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300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固体废物</a:t>
          </a:r>
          <a:endParaRPr lang="zh-CN" altLang="en-US" sz="2300" kern="1200" dirty="0">
            <a:latin typeface="仿宋" panose="02010609060101010101" pitchFamily="49" charset="-122"/>
            <a:ea typeface="仿宋" panose="02010609060101010101" pitchFamily="49" charset="-122"/>
          </a:endParaRPr>
        </a:p>
      </dsp:txBody>
      <dsp:txXfrm>
        <a:off x="5190590" y="868725"/>
        <a:ext cx="2275550" cy="25253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CD9503-B416-4A21-A399-3DC0C35E86BD}">
      <dsp:nvSpPr>
        <dsp:cNvPr id="0" name=""/>
        <dsp:cNvSpPr/>
      </dsp:nvSpPr>
      <dsp:spPr>
        <a:xfrm>
          <a:off x="2250" y="421785"/>
          <a:ext cx="2193993" cy="650449"/>
        </a:xfrm>
        <a:prstGeom prst="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800" b="1" kern="1200" dirty="0" smtClean="0">
              <a:latin typeface="黑体" panose="02010609060101010101" pitchFamily="49" charset="-122"/>
              <a:ea typeface="黑体" panose="02010609060101010101" pitchFamily="49" charset="-122"/>
            </a:rPr>
            <a:t>2017</a:t>
          </a:r>
          <a:r>
            <a:rPr lang="zh-CN" altLang="en-US" sz="2800" b="1" kern="1200" dirty="0" smtClean="0">
              <a:latin typeface="黑体" panose="02010609060101010101" pitchFamily="49" charset="-122"/>
              <a:ea typeface="黑体" panose="02010609060101010101" pitchFamily="49" charset="-122"/>
            </a:rPr>
            <a:t>年</a:t>
          </a:r>
          <a:endParaRPr lang="zh-CN" altLang="en-US" sz="2800" b="1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2250" y="421785"/>
        <a:ext cx="2193993" cy="650449"/>
      </dsp:txXfrm>
    </dsp:sp>
    <dsp:sp modelId="{6B05547A-19D3-4C79-8663-DEA036722B55}">
      <dsp:nvSpPr>
        <dsp:cNvPr id="0" name=""/>
        <dsp:cNvSpPr/>
      </dsp:nvSpPr>
      <dsp:spPr>
        <a:xfrm>
          <a:off x="2250" y="1072234"/>
          <a:ext cx="2193993" cy="3546539"/>
        </a:xfrm>
        <a:prstGeom prst="rect">
          <a:avLst/>
        </a:prstGeom>
        <a:solidFill>
          <a:schemeClr val="tx2">
            <a:lumMod val="20000"/>
            <a:lumOff val="80000"/>
            <a:alpha val="9000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216000" lvl="1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900" b="1" i="0" u="none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拟发普查方案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216000" lvl="1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900" b="1" i="0" u="none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落实普查经费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216000" lvl="1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900" b="1" i="0" u="none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完成技术准备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432000" lvl="2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9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监测与名录库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432000" lvl="2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900" b="1" i="0" u="none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核算方法建立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432000" lvl="2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9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制度与信息化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216000" lvl="1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900" b="1" i="0" u="none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开展普查试点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216000" lvl="1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900" b="1" i="0" u="none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完成清查建库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216000" lvl="1" indent="-171450" algn="l" defTabSz="8445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9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开展宣传培训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</dsp:txBody>
      <dsp:txXfrm>
        <a:off x="2250" y="1072234"/>
        <a:ext cx="2193993" cy="3546539"/>
      </dsp:txXfrm>
    </dsp:sp>
    <dsp:sp modelId="{A3ABD0A8-1E19-4CE9-A9E4-AFEE13CD4D2B}">
      <dsp:nvSpPr>
        <dsp:cNvPr id="0" name=""/>
        <dsp:cNvSpPr/>
      </dsp:nvSpPr>
      <dsp:spPr>
        <a:xfrm>
          <a:off x="2503403" y="421785"/>
          <a:ext cx="2193993" cy="650449"/>
        </a:xfrm>
        <a:prstGeom prst="rect">
          <a:avLst/>
        </a:prstGeom>
        <a:solidFill>
          <a:srgbClr val="00A249"/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800" b="1" kern="1200" dirty="0" smtClean="0">
              <a:latin typeface="黑体" panose="02010609060101010101" pitchFamily="49" charset="-122"/>
              <a:ea typeface="黑体" panose="02010609060101010101" pitchFamily="49" charset="-122"/>
            </a:rPr>
            <a:t>2018</a:t>
          </a:r>
          <a:r>
            <a:rPr lang="zh-CN" altLang="en-US" sz="2800" b="1" kern="1200" dirty="0" smtClean="0">
              <a:latin typeface="黑体" panose="02010609060101010101" pitchFamily="49" charset="-122"/>
              <a:ea typeface="黑体" panose="02010609060101010101" pitchFamily="49" charset="-122"/>
            </a:rPr>
            <a:t>年</a:t>
          </a:r>
          <a:endParaRPr lang="zh-CN" altLang="en-US" sz="2800" b="1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2503403" y="421785"/>
        <a:ext cx="2193993" cy="650449"/>
      </dsp:txXfrm>
    </dsp:sp>
    <dsp:sp modelId="{6AC88FDA-B40C-4646-91BF-02A02F54BA3C}">
      <dsp:nvSpPr>
        <dsp:cNvPr id="0" name=""/>
        <dsp:cNvSpPr/>
      </dsp:nvSpPr>
      <dsp:spPr>
        <a:xfrm>
          <a:off x="2503403" y="1072234"/>
          <a:ext cx="2193993" cy="3546539"/>
        </a:xfrm>
        <a:prstGeom prst="rect">
          <a:avLst/>
        </a:prstGeom>
        <a:solidFill>
          <a:schemeClr val="accent5">
            <a:tint val="40000"/>
            <a:alpha val="90000"/>
            <a:hueOff val="-5370241"/>
            <a:satOff val="24126"/>
            <a:lumOff val="1658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5370241"/>
              <a:satOff val="24126"/>
              <a:lumOff val="16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360000" lvl="1" indent="-171450" algn="l" defTabSz="84455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9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宣传动员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360000" lvl="1" indent="-171450" algn="l" defTabSz="84455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900" b="1" i="0" u="none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普查培训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360000" lvl="1" indent="-171450" algn="l" defTabSz="84455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900" b="1" i="0" u="none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入户调查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360000" lvl="1" indent="-171450" algn="l" defTabSz="84455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900" b="1" i="0" u="none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汇总审核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360000" lvl="1" indent="-171450" algn="l" defTabSz="84455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900" b="1" i="0" u="none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建库分析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360000" lvl="1" indent="-171450" algn="l" defTabSz="84455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900" b="1" i="0" u="none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质量核查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360000" lvl="1" indent="-171450" algn="l" defTabSz="84455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900" b="1" i="0" u="none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总结</a:t>
          </a:r>
          <a:r>
            <a:rPr lang="zh-CN" altLang="en-US" sz="19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发布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</dsp:txBody>
      <dsp:txXfrm>
        <a:off x="2503403" y="1072234"/>
        <a:ext cx="2193993" cy="3546539"/>
      </dsp:txXfrm>
    </dsp:sp>
    <dsp:sp modelId="{7EA1672C-910F-4F73-9AE3-E22FB98C4079}">
      <dsp:nvSpPr>
        <dsp:cNvPr id="0" name=""/>
        <dsp:cNvSpPr/>
      </dsp:nvSpPr>
      <dsp:spPr>
        <a:xfrm>
          <a:off x="5004555" y="421785"/>
          <a:ext cx="2193993" cy="650449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800" b="1" kern="1200" dirty="0" smtClean="0">
              <a:latin typeface="黑体" panose="02010609060101010101" pitchFamily="49" charset="-122"/>
              <a:ea typeface="黑体" panose="02010609060101010101" pitchFamily="49" charset="-122"/>
            </a:rPr>
            <a:t>2019</a:t>
          </a:r>
          <a:r>
            <a:rPr lang="zh-CN" altLang="en-US" sz="2800" b="1" kern="1200" dirty="0" smtClean="0">
              <a:latin typeface="黑体" panose="02010609060101010101" pitchFamily="49" charset="-122"/>
              <a:ea typeface="黑体" panose="02010609060101010101" pitchFamily="49" charset="-122"/>
            </a:rPr>
            <a:t>年</a:t>
          </a:r>
          <a:endParaRPr lang="zh-CN" altLang="en-US" sz="2800" b="1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5004555" y="421785"/>
        <a:ext cx="2193993" cy="650449"/>
      </dsp:txXfrm>
    </dsp:sp>
    <dsp:sp modelId="{F51D37E4-2B37-485E-A0EB-77EE3794F77D}">
      <dsp:nvSpPr>
        <dsp:cNvPr id="0" name=""/>
        <dsp:cNvSpPr/>
      </dsp:nvSpPr>
      <dsp:spPr>
        <a:xfrm>
          <a:off x="5004555" y="1072234"/>
          <a:ext cx="2193993" cy="3546539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360000" lvl="1" indent="-171450" algn="l" defTabSz="844550">
            <a:lnSpc>
              <a:spcPct val="12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zh-CN" altLang="en-US" sz="19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成果总结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360000" lvl="1" indent="-171450" algn="l" defTabSz="844550">
            <a:lnSpc>
              <a:spcPct val="12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zh-CN" altLang="en-US" sz="19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档案归档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360000" lvl="1" indent="-171450" algn="l" defTabSz="844550">
            <a:lnSpc>
              <a:spcPct val="12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zh-CN" altLang="en-US" sz="19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成果开发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360000" lvl="1" indent="-171450" algn="l" defTabSz="844550">
            <a:lnSpc>
              <a:spcPct val="12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zh-CN" altLang="en-US" sz="19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共享发布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  <a:p>
          <a:pPr marL="360000" lvl="1" indent="-171450" algn="l" defTabSz="844550">
            <a:lnSpc>
              <a:spcPct val="12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zh-CN" altLang="en-US" sz="1900" b="1" kern="1200" dirty="0" smtClean="0">
              <a:latin typeface="仿宋" panose="02010609060101010101" pitchFamily="49" charset="-122"/>
              <a:ea typeface="仿宋" panose="02010609060101010101" pitchFamily="49" charset="-122"/>
            </a:rPr>
            <a:t>总结表彰</a:t>
          </a:r>
          <a:endParaRPr lang="zh-CN" altLang="en-US" sz="1900" b="1" kern="1200" dirty="0">
            <a:latin typeface="仿宋" panose="02010609060101010101" pitchFamily="49" charset="-122"/>
            <a:ea typeface="仿宋" panose="02010609060101010101" pitchFamily="49" charset="-122"/>
          </a:endParaRPr>
        </a:p>
      </dsp:txBody>
      <dsp:txXfrm>
        <a:off x="5004555" y="1072234"/>
        <a:ext cx="2193993" cy="35465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D3152C-66C0-49D0-8BA3-A640AF1A6544}">
      <dsp:nvSpPr>
        <dsp:cNvPr id="0" name=""/>
        <dsp:cNvSpPr/>
      </dsp:nvSpPr>
      <dsp:spPr>
        <a:xfrm>
          <a:off x="72657" y="0"/>
          <a:ext cx="7223454" cy="1583460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07D716-3584-4B34-B79C-829CC06E6067}">
      <dsp:nvSpPr>
        <dsp:cNvPr id="0" name=""/>
        <dsp:cNvSpPr/>
      </dsp:nvSpPr>
      <dsp:spPr>
        <a:xfrm>
          <a:off x="212724" y="481929"/>
          <a:ext cx="2166603" cy="633384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b="1" kern="1200" dirty="0" smtClean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rPr>
            <a:t>普查过程信息化</a:t>
          </a:r>
          <a:endParaRPr lang="zh-CN" altLang="en-US" sz="1800" b="1" kern="1200" dirty="0">
            <a:solidFill>
              <a:schemeClr val="bg1"/>
            </a:solidFill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243643" y="512848"/>
        <a:ext cx="2104765" cy="571546"/>
      </dsp:txXfrm>
    </dsp:sp>
    <dsp:sp modelId="{919ED24D-D713-487B-89E3-D0C238393B52}">
      <dsp:nvSpPr>
        <dsp:cNvPr id="0" name=""/>
        <dsp:cNvSpPr/>
      </dsp:nvSpPr>
      <dsp:spPr>
        <a:xfrm>
          <a:off x="2500826" y="488237"/>
          <a:ext cx="2118950" cy="633384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b="1" kern="1200" dirty="0" smtClean="0">
              <a:latin typeface="黑体" panose="02010609060101010101" pitchFamily="49" charset="-122"/>
              <a:ea typeface="黑体" panose="02010609060101010101" pitchFamily="49" charset="-122"/>
            </a:rPr>
            <a:t>环保数据资源整合</a:t>
          </a:r>
          <a:endParaRPr lang="zh-CN" altLang="en-US" sz="1800" b="1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2531745" y="519156"/>
        <a:ext cx="2057112" cy="571546"/>
      </dsp:txXfrm>
    </dsp:sp>
    <dsp:sp modelId="{8C8E8406-C7AB-475C-8072-C9D362203B7F}">
      <dsp:nvSpPr>
        <dsp:cNvPr id="0" name=""/>
        <dsp:cNvSpPr/>
      </dsp:nvSpPr>
      <dsp:spPr>
        <a:xfrm>
          <a:off x="4768122" y="496864"/>
          <a:ext cx="2273890" cy="633384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b="1" kern="1200" dirty="0" smtClean="0">
              <a:latin typeface="黑体" panose="02010609060101010101" pitchFamily="49" charset="-122"/>
              <a:ea typeface="黑体" panose="02010609060101010101" pitchFamily="49" charset="-122"/>
            </a:rPr>
            <a:t>环保大数据平台</a:t>
          </a:r>
          <a:endParaRPr lang="zh-CN" altLang="en-US" sz="1800" b="1" kern="1200" dirty="0">
            <a:latin typeface="黑体" panose="02010609060101010101" pitchFamily="49" charset="-122"/>
            <a:ea typeface="黑体" panose="02010609060101010101" pitchFamily="49" charset="-122"/>
          </a:endParaRPr>
        </a:p>
      </dsp:txBody>
      <dsp:txXfrm>
        <a:off x="4799041" y="527783"/>
        <a:ext cx="2212052" cy="5715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B06C2F-EF34-4CE4-9A82-8DB804272A61}">
      <dsp:nvSpPr>
        <dsp:cNvPr id="0" name=""/>
        <dsp:cNvSpPr/>
      </dsp:nvSpPr>
      <dsp:spPr>
        <a:xfrm>
          <a:off x="-5634095" y="-862479"/>
          <a:ext cx="6707976" cy="6707976"/>
        </a:xfrm>
        <a:prstGeom prst="blockArc">
          <a:avLst>
            <a:gd name="adj1" fmla="val 18900000"/>
            <a:gd name="adj2" fmla="val 2700000"/>
            <a:gd name="adj3" fmla="val 322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90B6DF-B092-467A-B082-3E8EFD876C51}">
      <dsp:nvSpPr>
        <dsp:cNvPr id="0" name=""/>
        <dsp:cNvSpPr/>
      </dsp:nvSpPr>
      <dsp:spPr>
        <a:xfrm>
          <a:off x="562145" y="352388"/>
          <a:ext cx="3750096" cy="827998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8479" tIns="60960" rIns="60960" bIns="609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CN" altLang="en-US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pitchFamily="49" charset="-122"/>
              <a:ea typeface="仿宋" panose="02010609060101010101" pitchFamily="49" charset="-122"/>
            </a:rPr>
            <a:t>相对真实的的普查数据</a:t>
          </a:r>
        </a:p>
      </dsp:txBody>
      <dsp:txXfrm>
        <a:off x="562145" y="352388"/>
        <a:ext cx="3750096" cy="827998"/>
      </dsp:txXfrm>
    </dsp:sp>
    <dsp:sp modelId="{3B7D0DAE-08B5-417E-92DA-3AA6AF3371A6}">
      <dsp:nvSpPr>
        <dsp:cNvPr id="0" name=""/>
        <dsp:cNvSpPr/>
      </dsp:nvSpPr>
      <dsp:spPr>
        <a:xfrm>
          <a:off x="83028" y="287270"/>
          <a:ext cx="958234" cy="9582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DA69DA-A37E-414A-AA05-C7BDB4D7DBFC}">
      <dsp:nvSpPr>
        <dsp:cNvPr id="0" name=""/>
        <dsp:cNvSpPr/>
      </dsp:nvSpPr>
      <dsp:spPr>
        <a:xfrm>
          <a:off x="1001647" y="1502469"/>
          <a:ext cx="3310594" cy="827998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8479" tIns="60960" rIns="60960" bIns="609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CN" altLang="en-US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pitchFamily="49" charset="-122"/>
              <a:ea typeface="仿宋" panose="02010609060101010101" pitchFamily="49" charset="-122"/>
            </a:rPr>
            <a:t>全国统一的污染源名录库</a:t>
          </a:r>
          <a:endParaRPr lang="zh-CN" altLang="en-US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仿宋" panose="02010609060101010101" pitchFamily="49" charset="-122"/>
            <a:ea typeface="仿宋" panose="02010609060101010101" pitchFamily="49" charset="-122"/>
          </a:endParaRPr>
        </a:p>
      </dsp:txBody>
      <dsp:txXfrm>
        <a:off x="1001647" y="1502469"/>
        <a:ext cx="3310594" cy="827998"/>
      </dsp:txXfrm>
    </dsp:sp>
    <dsp:sp modelId="{7BF6A02F-2255-43FD-B9D0-07227D0EA136}">
      <dsp:nvSpPr>
        <dsp:cNvPr id="0" name=""/>
        <dsp:cNvSpPr/>
      </dsp:nvSpPr>
      <dsp:spPr>
        <a:xfrm>
          <a:off x="522530" y="1437351"/>
          <a:ext cx="958234" cy="9582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F64E77-A3B6-4AB1-9561-F914E280ACFF}">
      <dsp:nvSpPr>
        <dsp:cNvPr id="0" name=""/>
        <dsp:cNvSpPr/>
      </dsp:nvSpPr>
      <dsp:spPr>
        <a:xfrm>
          <a:off x="1001647" y="2652549"/>
          <a:ext cx="3310594" cy="827998"/>
        </a:xfrm>
        <a:prstGeom prst="rect">
          <a:avLst/>
        </a:prstGeom>
        <a:solidFill>
          <a:srgbClr val="3399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8479" tIns="60960" rIns="60960" bIns="609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CN" altLang="en-US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pitchFamily="49" charset="-122"/>
              <a:ea typeface="仿宋" panose="02010609060101010101" pitchFamily="49" charset="-122"/>
            </a:rPr>
            <a:t>相对科学的普查方法与核算方法</a:t>
          </a:r>
          <a:endParaRPr lang="zh-CN" altLang="en-US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仿宋" panose="02010609060101010101" pitchFamily="49" charset="-122"/>
            <a:ea typeface="仿宋" panose="02010609060101010101" pitchFamily="49" charset="-122"/>
          </a:endParaRPr>
        </a:p>
      </dsp:txBody>
      <dsp:txXfrm>
        <a:off x="1001647" y="2652549"/>
        <a:ext cx="3310594" cy="827998"/>
      </dsp:txXfrm>
    </dsp:sp>
    <dsp:sp modelId="{D44FD030-B702-4E20-933E-794687829B30}">
      <dsp:nvSpPr>
        <dsp:cNvPr id="0" name=""/>
        <dsp:cNvSpPr/>
      </dsp:nvSpPr>
      <dsp:spPr>
        <a:xfrm>
          <a:off x="522530" y="2587432"/>
          <a:ext cx="958234" cy="9582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C1E666-4E55-402E-981D-CCDE323D9822}">
      <dsp:nvSpPr>
        <dsp:cNvPr id="0" name=""/>
        <dsp:cNvSpPr/>
      </dsp:nvSpPr>
      <dsp:spPr>
        <a:xfrm>
          <a:off x="562145" y="3802630"/>
          <a:ext cx="3750096" cy="827998"/>
        </a:xfrm>
        <a:prstGeom prst="rect">
          <a:avLst/>
        </a:prstGeom>
        <a:solidFill>
          <a:srgbClr val="632B8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8479" tIns="60960" rIns="60960" bIns="609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CN" altLang="en-US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pitchFamily="49" charset="-122"/>
              <a:ea typeface="仿宋" panose="02010609060101010101" pitchFamily="49" charset="-122"/>
            </a:rPr>
            <a:t>管理制度、工作机制、长效机制、人才队伍</a:t>
          </a:r>
          <a:endParaRPr lang="zh-CN" altLang="en-US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仿宋" panose="02010609060101010101" pitchFamily="49" charset="-122"/>
            <a:ea typeface="仿宋" panose="02010609060101010101" pitchFamily="49" charset="-122"/>
          </a:endParaRPr>
        </a:p>
      </dsp:txBody>
      <dsp:txXfrm>
        <a:off x="562145" y="3802630"/>
        <a:ext cx="3750096" cy="827998"/>
      </dsp:txXfrm>
    </dsp:sp>
    <dsp:sp modelId="{C5F9C8F8-8DFC-4F8A-B96E-08964C9B2B73}">
      <dsp:nvSpPr>
        <dsp:cNvPr id="0" name=""/>
        <dsp:cNvSpPr/>
      </dsp:nvSpPr>
      <dsp:spPr>
        <a:xfrm>
          <a:off x="83028" y="3737512"/>
          <a:ext cx="958234" cy="9582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F995621B-6C71-40FD-B43C-644CD82D7CD5}" type="datetimeFigureOut">
              <a:rPr lang="zh-CN" altLang="en-US"/>
              <a:t>2017/9/25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F1356673-EAD1-400D-8FB7-AF03684E1405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68362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2290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zh-CN" altLang="en-US" smtClean="0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fld id="{523D1567-5478-43BF-BA60-FA7380BEBBE8}" type="slidenum">
              <a:rPr kumimoji="0"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  <a:pPr/>
              <a:t>1</a:t>
            </a:fld>
            <a:endParaRPr kumimoji="0"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75958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 smtClean="0"/>
          </a:p>
        </p:txBody>
      </p:sp>
      <p:sp>
        <p:nvSpPr>
          <p:cNvPr id="1536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fld id="{161BC09C-1DEB-4B03-A8DD-AFC2F0D11D3D}" type="slidenum">
              <a:rPr kumimoji="0"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  <a:pPr/>
              <a:t>4</a:t>
            </a:fld>
            <a:endParaRPr kumimoji="0"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23537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B540C9-576F-4B9D-8058-012A0E4C5BC6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1478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56673-EAD1-400D-8FB7-AF03684E1405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4192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fld id="{97095B72-D510-43E8-9AB3-85A7BDBD4225}" type="slidenum">
              <a:rPr kumimoji="0"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  <a:pPr/>
              <a:t>19</a:t>
            </a:fld>
            <a:endParaRPr kumimoji="0"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9961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9698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kumimoji="0" lang="zh-CN" altLang="en-US" smtClean="0"/>
              <a:t>建设目的</a:t>
            </a:r>
            <a:endParaRPr kumimoji="0" lang="en-US" altLang="zh-CN" smtClean="0"/>
          </a:p>
          <a:p>
            <a:pPr lvl="1" eaLnBrk="1" hangingPunct="1">
              <a:spcBef>
                <a:spcPct val="0"/>
              </a:spcBef>
            </a:pPr>
            <a:r>
              <a:rPr kumimoji="0" lang="zh-CN" altLang="en-US" smtClean="0"/>
              <a:t>为普查实施提供全面保障</a:t>
            </a:r>
            <a:endParaRPr kumimoji="0" lang="en-US" altLang="zh-CN" smtClean="0"/>
          </a:p>
          <a:p>
            <a:pPr lvl="1" eaLnBrk="1" hangingPunct="1">
              <a:spcBef>
                <a:spcPct val="0"/>
              </a:spcBef>
            </a:pPr>
            <a:r>
              <a:rPr kumimoji="0" lang="zh-CN" altLang="en-US" smtClean="0"/>
              <a:t>衔接环保“大数据”平台</a:t>
            </a:r>
            <a:endParaRPr kumimoji="0" lang="en-US" altLang="zh-CN" smtClean="0"/>
          </a:p>
          <a:p>
            <a:pPr lvl="1" eaLnBrk="1" hangingPunct="1">
              <a:spcBef>
                <a:spcPct val="0"/>
              </a:spcBef>
            </a:pPr>
            <a:r>
              <a:rPr kumimoji="0" lang="zh-CN" altLang="en-US" smtClean="0"/>
              <a:t>衔接国家“大数据”平台</a:t>
            </a:r>
            <a:endParaRPr kumimoji="0" lang="en-US" altLang="zh-CN" smtClean="0"/>
          </a:p>
          <a:p>
            <a:pPr lvl="1" eaLnBrk="1" hangingPunct="1">
              <a:spcBef>
                <a:spcPct val="0"/>
              </a:spcBef>
            </a:pPr>
            <a:r>
              <a:rPr kumimoji="0" lang="zh-CN" altLang="en-US" smtClean="0"/>
              <a:t>信息共享与公开</a:t>
            </a:r>
            <a:endParaRPr kumimoji="0" lang="en-US" altLang="zh-CN" smtClean="0"/>
          </a:p>
          <a:p>
            <a:pPr eaLnBrk="1" hangingPunct="1">
              <a:spcBef>
                <a:spcPct val="0"/>
              </a:spcBef>
            </a:pPr>
            <a:r>
              <a:rPr kumimoji="0" lang="zh-CN" altLang="en-US" smtClean="0"/>
              <a:t>平台架构</a:t>
            </a:r>
            <a:endParaRPr kumimoji="0" lang="en-US" altLang="zh-CN" smtClean="0"/>
          </a:p>
          <a:p>
            <a:pPr lvl="1" eaLnBrk="1" hangingPunct="1">
              <a:spcBef>
                <a:spcPct val="0"/>
              </a:spcBef>
            </a:pPr>
            <a:r>
              <a:rPr kumimoji="0" lang="zh-CN" altLang="en-US" smtClean="0"/>
              <a:t>软件架构：数据采集、管理与应用分析</a:t>
            </a:r>
            <a:endParaRPr kumimoji="0" lang="en-US" altLang="zh-CN" smtClean="0"/>
          </a:p>
          <a:p>
            <a:pPr lvl="1" eaLnBrk="1" hangingPunct="1">
              <a:spcBef>
                <a:spcPct val="0"/>
              </a:spcBef>
            </a:pPr>
            <a:r>
              <a:rPr kumimoji="0" lang="zh-CN" altLang="en-US" smtClean="0"/>
              <a:t>硬件架构：端（移动</a:t>
            </a:r>
            <a:r>
              <a:rPr kumimoji="0" lang="en-US" altLang="zh-CN" smtClean="0"/>
              <a:t>+</a:t>
            </a:r>
            <a:r>
              <a:rPr kumimoji="0" lang="zh-CN" altLang="en-US" smtClean="0"/>
              <a:t>固定）</a:t>
            </a:r>
            <a:r>
              <a:rPr kumimoji="0" lang="en-US" altLang="zh-CN" smtClean="0"/>
              <a:t>-</a:t>
            </a:r>
            <a:r>
              <a:rPr kumimoji="0" lang="zh-CN" altLang="en-US" smtClean="0"/>
              <a:t>管（无线</a:t>
            </a:r>
            <a:r>
              <a:rPr kumimoji="0" lang="en-US" altLang="zh-CN" smtClean="0"/>
              <a:t>+</a:t>
            </a:r>
            <a:r>
              <a:rPr kumimoji="0" lang="zh-CN" altLang="en-US" smtClean="0"/>
              <a:t>有线）</a:t>
            </a:r>
            <a:r>
              <a:rPr kumimoji="0" lang="en-US" altLang="zh-CN" smtClean="0"/>
              <a:t>-</a:t>
            </a:r>
            <a:r>
              <a:rPr kumimoji="0" lang="zh-CN" altLang="en-US" smtClean="0"/>
              <a:t>云（服务</a:t>
            </a:r>
            <a:r>
              <a:rPr kumimoji="0" lang="en-US" altLang="zh-CN" smtClean="0"/>
              <a:t>+</a:t>
            </a:r>
            <a:r>
              <a:rPr kumimoji="0" lang="zh-CN" altLang="en-US" smtClean="0"/>
              <a:t>应用</a:t>
            </a:r>
            <a:r>
              <a:rPr kumimoji="0" lang="en-US" altLang="zh-CN" smtClean="0"/>
              <a:t>+</a:t>
            </a:r>
            <a:r>
              <a:rPr kumimoji="0" lang="zh-CN" altLang="en-US" smtClean="0"/>
              <a:t>基础硬件）</a:t>
            </a:r>
            <a:endParaRPr kumimoji="0" lang="en-US" altLang="zh-CN" smtClean="0"/>
          </a:p>
          <a:p>
            <a:pPr eaLnBrk="1" hangingPunct="1">
              <a:spcBef>
                <a:spcPct val="0"/>
              </a:spcBef>
            </a:pPr>
            <a:r>
              <a:rPr kumimoji="0" lang="zh-CN" altLang="en-US" smtClean="0"/>
              <a:t>系统部署</a:t>
            </a:r>
            <a:endParaRPr kumimoji="0" lang="en-US" altLang="zh-CN" smtClean="0"/>
          </a:p>
          <a:p>
            <a:pPr lvl="1" eaLnBrk="1" hangingPunct="1">
              <a:spcBef>
                <a:spcPct val="0"/>
              </a:spcBef>
            </a:pPr>
            <a:r>
              <a:rPr kumimoji="0" lang="zh-CN" altLang="en-US" smtClean="0"/>
              <a:t>国家</a:t>
            </a:r>
            <a:r>
              <a:rPr kumimoji="0" lang="en-US" altLang="zh-CN" smtClean="0"/>
              <a:t>-</a:t>
            </a:r>
            <a:r>
              <a:rPr kumimoji="0" lang="zh-CN" altLang="en-US" smtClean="0"/>
              <a:t>省两级部署</a:t>
            </a:r>
            <a:endParaRPr kumimoji="0" lang="en-US" altLang="zh-CN" smtClean="0"/>
          </a:p>
        </p:txBody>
      </p:sp>
      <p:sp>
        <p:nvSpPr>
          <p:cNvPr id="2969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fld id="{B5E22E07-4A3D-4F70-BEBA-F75CFA1F1E81}" type="slidenum">
              <a:rPr kumimoji="0"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  <a:pPr/>
              <a:t>20</a:t>
            </a:fld>
            <a:endParaRPr kumimoji="0"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74282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6866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36867" name="幻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fld id="{34503472-4CAD-4704-B4F5-BCF13A7C0655}" type="slidenum">
              <a:rPr kumimoji="0"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  <a:pPr/>
              <a:t>22</a:t>
            </a:fld>
            <a:endParaRPr kumimoji="0"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4367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EF05F-681E-4EBE-932D-710DACC19015}" type="datetimeFigureOut">
              <a:rPr lang="zh-CN" altLang="en-US"/>
              <a:t>2017/9/25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176DF9-B063-4EE2-9A2E-961AF0E4163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04594-F845-4FB6-9DFE-362E5D7B04E2}" type="datetimeFigureOut">
              <a:rPr lang="zh-CN" altLang="en-US"/>
              <a:t>2017/9/25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70ADF-F5EC-4722-B19C-52B8C062F905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E3B4B-84FC-4273-9636-F8A268849D7E}" type="datetimeFigureOut">
              <a:rPr lang="zh-CN" altLang="en-US"/>
              <a:t>2017/9/25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1F694-F3F7-4104-8339-9F3B65EDA571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2650A-4C17-402A-A122-3EE2F8099002}" type="datetimeFigureOut">
              <a:rPr lang="zh-CN" altLang="en-US"/>
              <a:t>2017/9/25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1AB0E-9CF6-4DD4-A301-ECD7FF82676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F75DE-703E-406D-8844-DC913334730B}" type="datetimeFigureOut">
              <a:rPr lang="zh-CN" altLang="en-US"/>
              <a:t>2017/9/25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BC2C83-79B9-4B97-A6E5-A30501A1A81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97137-F499-40E5-AD0B-06FE170F6D8E}" type="datetimeFigureOut">
              <a:rPr lang="zh-CN" altLang="en-US"/>
              <a:t>2017/9/25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59A6F1-5195-403B-A824-F50AF6D5A1C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E32EA-784A-4AA4-A660-F063C4DED784}" type="datetimeFigureOut">
              <a:rPr lang="zh-CN" altLang="en-US"/>
              <a:t>2017/9/25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0E040-407C-47FF-95A8-A5A0B0B87FB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66901-CFD3-472C-88B0-196F34C07823}" type="datetimeFigureOut">
              <a:rPr lang="zh-CN" altLang="en-US"/>
              <a:t>2017/9/25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7E277-6CD0-4D54-AD02-B3A69E684691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1C579-4A8E-492F-AD5D-0EB697D7FD05}" type="datetimeFigureOut">
              <a:rPr lang="zh-CN" altLang="en-US"/>
              <a:t>2017/9/25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7092C-5252-49E8-BB41-A03D9D8DB65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A6F24-2214-4704-87C0-9A52E7E78A94}" type="datetimeFigureOut">
              <a:rPr lang="zh-CN" altLang="en-US"/>
              <a:t>2017/9/25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211EB-2E48-4BDF-9436-C85F8781657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FB29D-B869-4D6F-9129-F79B3FF393EF}" type="datetimeFigureOut">
              <a:rPr lang="zh-CN" altLang="en-US"/>
              <a:t>2017/9/25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355D42-A52E-438E-8055-9E62654144C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1793E98A-1719-4385-AA23-4EADE7C86143}" type="datetimeFigureOut">
              <a:rPr lang="zh-CN" altLang="en-US"/>
              <a:t>2017/9/25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660A3EE-BE20-4BB2-B394-FE7283EFE305}" type="slidenum">
              <a:rPr lang="zh-CN" altLang="en-US"/>
              <a:t>‹#›</a:t>
            </a:fld>
            <a:endParaRPr lang="zh-CN" altLang="en-US"/>
          </a:p>
        </p:txBody>
      </p:sp>
      <p:pic>
        <p:nvPicPr>
          <p:cNvPr id="1031" name="Picture 7" descr="环境保护部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23813"/>
            <a:ext cx="9107487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SimSun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SimSun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SimSun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SimSun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SimSun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SimSun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SimSun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SimSun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1865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kumimoji="0" lang="zh-CN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第二次全国污染源普查</a:t>
            </a:r>
            <a:r>
              <a:rPr kumimoji="0" lang="en-US" altLang="zh-CN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kumimoji="0" lang="en-US" altLang="zh-CN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kumimoji="0" lang="zh-CN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方案解读</a:t>
            </a:r>
          </a:p>
        </p:txBody>
      </p:sp>
      <p:sp>
        <p:nvSpPr>
          <p:cNvPr id="11266" name="副标题 2"/>
          <p:cNvSpPr>
            <a:spLocks noGrp="1"/>
          </p:cNvSpPr>
          <p:nvPr>
            <p:ph type="subTitle" idx="1"/>
          </p:nvPr>
        </p:nvSpPr>
        <p:spPr>
          <a:xfrm>
            <a:off x="847564" y="4149080"/>
            <a:ext cx="7448872" cy="2160588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kumimoji="0" lang="en-US" altLang="zh-CN" sz="2800" b="1" dirty="0" smtClean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kumimoji="0" lang="zh-CN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pitchFamily="49" charset="-122"/>
                <a:ea typeface="仿宋" panose="02010609060101010101" pitchFamily="49" charset="-122"/>
              </a:rPr>
              <a:t>环境保护部第二次全国污染源普查工作办公室</a:t>
            </a:r>
            <a:endParaRPr kumimoji="0" lang="en-US" altLang="zh-CN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kumimoji="0" lang="en-US" altLang="zh-CN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pitchFamily="49" charset="-122"/>
                <a:ea typeface="仿宋" panose="02010609060101010101" pitchFamily="49" charset="-122"/>
              </a:rPr>
              <a:t>2017</a:t>
            </a:r>
            <a:r>
              <a:rPr kumimoji="0" lang="zh-CN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pitchFamily="49" charset="-122"/>
                <a:ea typeface="仿宋" panose="02010609060101010101" pitchFamily="49" charset="-122"/>
              </a:rPr>
              <a:t>年</a:t>
            </a:r>
            <a:r>
              <a:rPr kumimoji="0" lang="en-US" altLang="zh-CN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pitchFamily="49" charset="-122"/>
                <a:ea typeface="仿宋" panose="02010609060101010101" pitchFamily="49" charset="-122"/>
              </a:rPr>
              <a:t>9</a:t>
            </a:r>
            <a:r>
              <a:rPr kumimoji="0" lang="zh-CN" alt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pitchFamily="49" charset="-122"/>
                <a:ea typeface="仿宋" panose="02010609060101010101" pitchFamily="49" charset="-122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343821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5466" y="1412776"/>
            <a:ext cx="8229600" cy="1143000"/>
          </a:xfrm>
        </p:spPr>
        <p:txBody>
          <a:bodyPr/>
          <a:lstStyle/>
          <a:p>
            <a:r>
              <a:rPr lang="en-US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排放与质量关联性分析</a:t>
            </a:r>
            <a:endParaRPr kumimoji="1"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CN" dirty="0" smtClean="0"/>
          </a:p>
          <a:p>
            <a:endParaRPr kumimoji="1"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000" y="2435186"/>
            <a:ext cx="7776000" cy="4422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593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804206"/>
              </p:ext>
            </p:extLst>
          </p:nvPr>
        </p:nvGraphicFramePr>
        <p:xfrm>
          <a:off x="827584" y="1628800"/>
          <a:ext cx="8208911" cy="51519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1165">
                  <a:extLst>
                    <a:ext uri="{9D8B030D-6E8A-4147-A177-3AD203B41FA5}">
                      <a16:colId xmlns:a16="http://schemas.microsoft.com/office/drawing/2014/main" val="1651457995"/>
                    </a:ext>
                  </a:extLst>
                </a:gridCol>
                <a:gridCol w="2927307">
                  <a:extLst>
                    <a:ext uri="{9D8B030D-6E8A-4147-A177-3AD203B41FA5}">
                      <a16:colId xmlns:a16="http://schemas.microsoft.com/office/drawing/2014/main" val="1496106472"/>
                    </a:ext>
                  </a:extLst>
                </a:gridCol>
                <a:gridCol w="3960439">
                  <a:extLst>
                    <a:ext uri="{9D8B030D-6E8A-4147-A177-3AD203B41FA5}">
                      <a16:colId xmlns:a16="http://schemas.microsoft.com/office/drawing/2014/main" val="2311424446"/>
                    </a:ext>
                  </a:extLst>
                </a:gridCol>
              </a:tblGrid>
              <a:tr h="310958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 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一污普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二污普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extLst>
                  <a:ext uri="{0D108BD9-81ED-4DB2-BD59-A6C34878D82A}">
                    <a16:rowId xmlns:a16="http://schemas.microsoft.com/office/drawing/2014/main" val="3237802644"/>
                  </a:ext>
                </a:extLst>
              </a:tr>
              <a:tr h="45250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b="1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+mn-cs"/>
                        </a:rPr>
                        <a:t>工作目的和</a:t>
                      </a:r>
                      <a:endParaRPr lang="en-US" altLang="zh-CN" sz="1600" b="1" kern="100" dirty="0" smtClean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+mn-cs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b="1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+mn-cs"/>
                        </a:rPr>
                        <a:t>目标定位</a:t>
                      </a:r>
                      <a:endParaRPr lang="zh-CN" sz="1600" b="1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污染物排放总量控制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环境质量改善和环境风险防控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extLst>
                  <a:ext uri="{0D108BD9-81ED-4DB2-BD59-A6C34878D82A}">
                    <a16:rowId xmlns:a16="http://schemas.microsoft.com/office/drawing/2014/main" val="2865371743"/>
                  </a:ext>
                </a:extLst>
              </a:tr>
              <a:tr h="571379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b="1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总体思路</a:t>
                      </a:r>
                      <a:endParaRPr lang="zh-CN" sz="1600" b="1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总量控制政策及其他管理需求</a:t>
                      </a:r>
                      <a:r>
                        <a:rPr lang="en-US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-</a:t>
                      </a: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污染物</a:t>
                      </a:r>
                      <a:r>
                        <a:rPr lang="en-US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-</a:t>
                      </a: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污染源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质量改善需</a:t>
                      </a: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求</a:t>
                      </a:r>
                      <a:r>
                        <a:rPr lang="en-US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-</a:t>
                      </a: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污染物</a:t>
                      </a:r>
                      <a:r>
                        <a:rPr lang="en-US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-</a:t>
                      </a: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污染源</a:t>
                      </a:r>
                      <a:r>
                        <a:rPr lang="en-US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-</a:t>
                      </a: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环境质量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50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普查范围</a:t>
                      </a:r>
                      <a:endParaRPr lang="zh-CN" sz="1600" b="1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工业、农业、集中式、生活源和机动车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增加工业园区</a:t>
                      </a:r>
                      <a:r>
                        <a:rPr lang="zh-CN" altLang="en-US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</a:t>
                      </a:r>
                      <a:r>
                        <a:rPr 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农村污染治理设施</a:t>
                      </a:r>
                      <a:r>
                        <a:rPr lang="zh-CN" altLang="en-US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；增加</a:t>
                      </a:r>
                      <a:r>
                        <a:rPr 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生活锅</a:t>
                      </a: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炉、市政排水</a:t>
                      </a:r>
                      <a:r>
                        <a:rPr 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口</a:t>
                      </a:r>
                      <a:r>
                        <a:rPr lang="zh-CN" altLang="en-US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；增加</a:t>
                      </a:r>
                      <a:r>
                        <a:rPr 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非道路移动机械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extLst>
                  <a:ext uri="{0D108BD9-81ED-4DB2-BD59-A6C34878D82A}">
                    <a16:rowId xmlns:a16="http://schemas.microsoft.com/office/drawing/2014/main" val="315523853"/>
                  </a:ext>
                </a:extLst>
              </a:tr>
              <a:tr h="552469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普查污染物</a:t>
                      </a:r>
                      <a:endParaRPr lang="zh-CN" sz="1600" b="1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水污染物、气污染物、固体废物（含危险废物）、</a:t>
                      </a:r>
                      <a:r>
                        <a:rPr lang="en-US" alt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POPs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POPs</a:t>
                      </a:r>
                      <a:r>
                        <a:rPr lang="zh-CN" altLang="en-US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不调查，增加</a:t>
                      </a:r>
                      <a:r>
                        <a:rPr lang="en-US" alt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5</a:t>
                      </a:r>
                      <a:r>
                        <a:rPr lang="en-US" altLang="en-US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种</a:t>
                      </a:r>
                      <a:r>
                        <a:rPr lang="zh-CN" altLang="en-US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大气重金属，氨和</a:t>
                      </a:r>
                      <a:r>
                        <a:rPr 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挥发</a:t>
                      </a: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性有</a:t>
                      </a:r>
                      <a:r>
                        <a:rPr 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机物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extLst>
                  <a:ext uri="{0D108BD9-81ED-4DB2-BD59-A6C34878D82A}">
                    <a16:rowId xmlns:a16="http://schemas.microsoft.com/office/drawing/2014/main" val="496232077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技术路线</a:t>
                      </a:r>
                      <a:endParaRPr lang="zh-CN" sz="1600" b="1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名录库获取：自下而上逐级汇总</a:t>
                      </a:r>
                    </a:p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入户调查</a:t>
                      </a:r>
                      <a:r>
                        <a:rPr 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：</a:t>
                      </a: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基本信息和排放信息统一获取</a:t>
                      </a:r>
                    </a:p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污染物排放核算：产排污系数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名录库获取：自上而下与自下而上相结合</a:t>
                      </a:r>
                    </a:p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入户调查</a:t>
                      </a:r>
                      <a:r>
                        <a:rPr 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：</a:t>
                      </a: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基本信息与排放信息分开获取</a:t>
                      </a:r>
                    </a:p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污染物排放核算</a:t>
                      </a:r>
                      <a:r>
                        <a:rPr 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：多法核</a:t>
                      </a: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定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extLst>
                  <a:ext uri="{0D108BD9-81ED-4DB2-BD59-A6C34878D82A}">
                    <a16:rowId xmlns:a16="http://schemas.microsoft.com/office/drawing/2014/main" val="3835050497"/>
                  </a:ext>
                </a:extLst>
              </a:tr>
              <a:tr h="26261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普查方法</a:t>
                      </a:r>
                      <a:endParaRPr lang="zh-CN" sz="1600" b="1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手工填报，逐级汇总上报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联网</a:t>
                      </a:r>
                      <a:r>
                        <a:rPr 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采集、</a:t>
                      </a:r>
                      <a:r>
                        <a:rPr lang="zh-CN" altLang="en-US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专网</a:t>
                      </a:r>
                      <a:r>
                        <a:rPr 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审核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extLst>
                  <a:ext uri="{0D108BD9-81ED-4DB2-BD59-A6C34878D82A}">
                    <a16:rowId xmlns:a16="http://schemas.microsoft.com/office/drawing/2014/main" val="4098762432"/>
                  </a:ext>
                </a:extLst>
              </a:tr>
              <a:tr h="26261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质量控制</a:t>
                      </a:r>
                      <a:endParaRPr lang="zh-CN" sz="1600" b="1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现场核查和数据联合汇审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增加</a:t>
                      </a:r>
                      <a:r>
                        <a:rPr lang="zh-CN" altLang="en-US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宏观校核、环境</a:t>
                      </a:r>
                      <a:r>
                        <a:rPr lang="zh-CN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质量</a:t>
                      </a:r>
                      <a:r>
                        <a:rPr lang="zh-CN" sz="1600" kern="100" dirty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模拟校验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extLst>
                  <a:ext uri="{0D108BD9-81ED-4DB2-BD59-A6C34878D82A}">
                    <a16:rowId xmlns:a16="http://schemas.microsoft.com/office/drawing/2014/main" val="1524586705"/>
                  </a:ext>
                </a:extLst>
              </a:tr>
              <a:tr h="26261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b="1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组织形式</a:t>
                      </a:r>
                      <a:endParaRPr lang="zh-CN" sz="1600" b="1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统一组织、</a:t>
                      </a:r>
                      <a:r>
                        <a:rPr lang="zh-CN" altLang="en-US" sz="1600" kern="100" dirty="0" smtClean="0">
                          <a:solidFill>
                            <a:schemeClr val="dk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+mn-cs"/>
                        </a:rPr>
                        <a:t>分部门实施</a:t>
                      </a:r>
                      <a:endParaRPr lang="zh-CN" sz="1600" kern="100" dirty="0">
                        <a:solidFill>
                          <a:schemeClr val="dk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+mn-cs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强调国家和省投入、强调第三方参与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261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b="1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成果应用</a:t>
                      </a:r>
                      <a:endParaRPr lang="zh-CN" sz="1600" b="1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满足总量控制等管理需求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kern="100" dirty="0" smtClean="0"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Times New Roman" panose="02020603050405020304" pitchFamily="18" charset="0"/>
                        </a:rPr>
                        <a:t>名录库、数据库、核算方法等</a:t>
                      </a:r>
                      <a:endParaRPr lang="zh-CN" sz="1600" kern="100" dirty="0"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35359" marR="35359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标题 1"/>
          <p:cNvSpPr txBox="1">
            <a:spLocks/>
          </p:cNvSpPr>
          <p:nvPr/>
        </p:nvSpPr>
        <p:spPr bwMode="auto">
          <a:xfrm>
            <a:off x="20433" y="1547806"/>
            <a:ext cx="874571" cy="521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一污</a:t>
            </a:r>
            <a:r>
              <a:rPr lang="zh-CN" altLang="en-US" sz="4000" dirty="0">
                <a:latin typeface="黑体" panose="02010609060101010101" pitchFamily="49" charset="-122"/>
                <a:ea typeface="黑体" panose="02010609060101010101" pitchFamily="49" charset="-122"/>
              </a:rPr>
              <a:t>普和二污普的差异</a:t>
            </a:r>
            <a:endParaRPr lang="zh-CN" altLang="en-US" sz="40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34060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标题 1"/>
          <p:cNvSpPr>
            <a:spLocks noGrp="1"/>
          </p:cNvSpPr>
          <p:nvPr>
            <p:ph type="title"/>
          </p:nvPr>
        </p:nvSpPr>
        <p:spPr>
          <a:xfrm>
            <a:off x="899592" y="2663133"/>
            <a:ext cx="1115615" cy="3168352"/>
          </a:xfrm>
        </p:spPr>
        <p:txBody>
          <a:bodyPr/>
          <a:lstStyle/>
          <a:p>
            <a:r>
              <a:rPr kumimoji="0"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报</a:t>
            </a:r>
            <a: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kumimoji="0"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告</a:t>
            </a:r>
            <a: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kumimoji="0"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提</a:t>
            </a:r>
            <a: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kumimoji="0"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纲</a:t>
            </a:r>
          </a:p>
        </p:txBody>
      </p:sp>
      <p:sp>
        <p:nvSpPr>
          <p:cNvPr id="13314" name="内容占位符 2"/>
          <p:cNvSpPr>
            <a:spLocks noGrp="1"/>
          </p:cNvSpPr>
          <p:nvPr>
            <p:ph idx="1"/>
          </p:nvPr>
        </p:nvSpPr>
        <p:spPr>
          <a:xfrm>
            <a:off x="2843808" y="2132856"/>
            <a:ext cx="4968552" cy="4228906"/>
          </a:xfrm>
        </p:spPr>
        <p:txBody>
          <a:bodyPr/>
          <a:lstStyle/>
          <a:p>
            <a:pPr>
              <a:lnSpc>
                <a:spcPct val="200000"/>
              </a:lnSpc>
              <a:spcBef>
                <a:spcPts val="0"/>
              </a:spcBef>
            </a:pPr>
            <a:r>
              <a:rPr kumimoji="0" lang="zh-CN" altLang="en-US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一、普查必要性和目标</a:t>
            </a:r>
            <a:endParaRPr kumimoji="0" lang="en-US" altLang="zh-CN" b="1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kumimoji="0" lang="zh-CN" altLang="en-US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二、普查总体思路</a:t>
            </a:r>
            <a:endParaRPr kumimoji="0" lang="en-US" altLang="zh-CN" b="1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kumimoji="0" lang="zh-CN" altLang="en-US" b="1" dirty="0" smtClean="0">
                <a:solidFill>
                  <a:srgbClr val="C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三、普查技术路线</a:t>
            </a:r>
            <a:endParaRPr kumimoji="0" lang="en-US" altLang="zh-CN" b="1" dirty="0" smtClean="0">
              <a:solidFill>
                <a:srgbClr val="C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kumimoji="0" lang="zh-CN" altLang="en-US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四、普查实施关键环节</a:t>
            </a:r>
            <a:endParaRPr kumimoji="0" lang="en-US" altLang="zh-CN" b="1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5854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标题 1"/>
          <p:cNvSpPr>
            <a:spLocks noGrp="1"/>
          </p:cNvSpPr>
          <p:nvPr>
            <p:ph type="title"/>
          </p:nvPr>
        </p:nvSpPr>
        <p:spPr>
          <a:xfrm>
            <a:off x="179512" y="1745521"/>
            <a:ext cx="720080" cy="4896544"/>
          </a:xfrm>
        </p:spPr>
        <p:txBody>
          <a:bodyPr vert="eaVert"/>
          <a:lstStyle/>
          <a:p>
            <a:r>
              <a:rPr kumimoji="0"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普查总体技术路线</a:t>
            </a:r>
            <a:endParaRPr kumimoji="0" lang="zh-CN" altLang="en-US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827088" y="788988"/>
            <a:ext cx="10687050" cy="4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eaLnBrk="1" hangingPunct="1"/>
            <a:endParaRPr kumimoji="0" lang="zh-CN" altLang="en-US" sz="1800"/>
          </a:p>
        </p:txBody>
      </p:sp>
      <p:sp>
        <p:nvSpPr>
          <p:cNvPr id="17412" name="文本框 2"/>
          <p:cNvSpPr txBox="1">
            <a:spLocks noChangeArrowheads="1"/>
          </p:cNvSpPr>
          <p:nvPr/>
        </p:nvSpPr>
        <p:spPr bwMode="auto">
          <a:xfrm>
            <a:off x="1043484" y="1745521"/>
            <a:ext cx="208835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eaLnBrk="1" hangingPunct="1"/>
            <a:r>
              <a:rPr kumimoji="0" lang="zh-CN" altLang="en-US" sz="20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污染源划分</a:t>
            </a:r>
            <a:r>
              <a:rPr kumimoji="0"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：固定源和分散源</a:t>
            </a:r>
            <a:r>
              <a:rPr kumimoji="0" lang="zh-CN" altLang="en-US" sz="20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，分类确定调查技术路线</a:t>
            </a:r>
            <a:endParaRPr kumimoji="0" lang="zh-CN" altLang="en-US" sz="20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7413" name="文本框 5"/>
          <p:cNvSpPr txBox="1">
            <a:spLocks noChangeArrowheads="1"/>
          </p:cNvSpPr>
          <p:nvPr/>
        </p:nvSpPr>
        <p:spPr bwMode="auto">
          <a:xfrm>
            <a:off x="1043484" y="3369476"/>
            <a:ext cx="2088356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eaLnBrk="1" hangingPunct="1"/>
            <a:r>
              <a:rPr kumimoji="0" lang="zh-CN" altLang="en-US" sz="20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调查对象信息分类：基本信息和排放信息，分类确定信息获取方法</a:t>
            </a:r>
            <a:endParaRPr kumimoji="0" lang="zh-CN" altLang="en-US" sz="20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7414" name="文本框 7"/>
          <p:cNvSpPr txBox="1">
            <a:spLocks noChangeArrowheads="1"/>
          </p:cNvSpPr>
          <p:nvPr/>
        </p:nvSpPr>
        <p:spPr bwMode="auto">
          <a:xfrm>
            <a:off x="1043484" y="5301208"/>
            <a:ext cx="207089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eaLnBrk="1" hangingPunct="1"/>
            <a:r>
              <a:rPr kumimoji="0" lang="zh-CN" altLang="en-US" sz="20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普查方法优化：</a:t>
            </a:r>
            <a:endParaRPr kumimoji="0" lang="en-US" altLang="zh-CN" sz="20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eaLnBrk="1" hangingPunct="1"/>
            <a:r>
              <a:rPr kumimoji="0" lang="zh-CN" altLang="en-US" sz="2000" b="1" dirty="0" smtClean="0">
                <a:latin typeface="宋体" panose="02010600030101010101" pitchFamily="2" charset="-122"/>
                <a:ea typeface="宋体" panose="02010600030101010101" pitchFamily="2" charset="-122"/>
              </a:rPr>
              <a:t>数据共享优</a:t>
            </a:r>
            <a:r>
              <a:rPr kumimoji="0"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先</a:t>
            </a:r>
            <a:endParaRPr kumimoji="0" lang="en-US" altLang="zh-CN" sz="20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eaLnBrk="1" hangingPunct="1"/>
            <a:r>
              <a:rPr kumimoji="0"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信息化手段优先</a:t>
            </a:r>
            <a:endParaRPr kumimoji="0" lang="en-US" altLang="zh-CN" sz="20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eaLnBrk="1" hangingPunct="1"/>
            <a:r>
              <a:rPr kumimoji="0" lang="zh-CN" altLang="en-US" sz="2000" b="1" dirty="0">
                <a:latin typeface="宋体" panose="02010600030101010101" pitchFamily="2" charset="-122"/>
                <a:ea typeface="宋体" panose="02010600030101010101" pitchFamily="2" charset="-122"/>
              </a:rPr>
              <a:t>抽样调查优先</a:t>
            </a:r>
            <a:endParaRPr kumimoji="0" lang="en-US" altLang="zh-CN" sz="2000" b="1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0613" y="1484784"/>
            <a:ext cx="5724000" cy="538684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66413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标题 1"/>
          <p:cNvSpPr>
            <a:spLocks noGrp="1"/>
          </p:cNvSpPr>
          <p:nvPr>
            <p:ph type="title"/>
          </p:nvPr>
        </p:nvSpPr>
        <p:spPr>
          <a:xfrm>
            <a:off x="431539" y="1564485"/>
            <a:ext cx="8424936" cy="668337"/>
          </a:xfrm>
        </p:spPr>
        <p:txBody>
          <a:bodyPr/>
          <a:lstStyle/>
          <a:p>
            <a:r>
              <a:rPr kumimoji="0" lang="en-US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名录库建库、基本信息获取和排放量核定</a:t>
            </a:r>
            <a:endParaRPr kumimoji="0" lang="zh-CN" altLang="en-US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5" name="矩形 84"/>
          <p:cNvSpPr/>
          <p:nvPr/>
        </p:nvSpPr>
        <p:spPr>
          <a:xfrm>
            <a:off x="1338263" y="2563813"/>
            <a:ext cx="5100637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100" dirty="0">
              <a:solidFill>
                <a:srgbClr val="F545CA"/>
              </a:solidFill>
              <a:latin typeface="+mn-lt"/>
              <a:ea typeface="+mn-ea"/>
            </a:endParaRPr>
          </a:p>
        </p:txBody>
      </p:sp>
      <p:sp>
        <p:nvSpPr>
          <p:cNvPr id="24579" name="矩形 85"/>
          <p:cNvSpPr>
            <a:spLocks noChangeArrowheads="1"/>
          </p:cNvSpPr>
          <p:nvPr/>
        </p:nvSpPr>
        <p:spPr bwMode="auto">
          <a:xfrm>
            <a:off x="1338263" y="3076575"/>
            <a:ext cx="51006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eaLnBrk="1" hangingPunct="1"/>
            <a:endParaRPr kumimoji="0" lang="zh-CN" altLang="en-US" sz="1800">
              <a:solidFill>
                <a:srgbClr val="8181FC"/>
              </a:solidFill>
            </a:endParaRPr>
          </a:p>
        </p:txBody>
      </p:sp>
      <p:sp>
        <p:nvSpPr>
          <p:cNvPr id="87" name="矩形 86"/>
          <p:cNvSpPr/>
          <p:nvPr/>
        </p:nvSpPr>
        <p:spPr>
          <a:xfrm>
            <a:off x="3762375" y="3590925"/>
            <a:ext cx="2676525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kern="100" dirty="0">
                <a:solidFill>
                  <a:srgbClr val="F545CA"/>
                </a:solidFill>
                <a:latin typeface="+mn-lt"/>
                <a:ea typeface="+mn-ea"/>
              </a:rPr>
              <a:t> </a:t>
            </a:r>
          </a:p>
        </p:txBody>
      </p:sp>
      <p:sp>
        <p:nvSpPr>
          <p:cNvPr id="88" name="矩形 87"/>
          <p:cNvSpPr/>
          <p:nvPr/>
        </p:nvSpPr>
        <p:spPr>
          <a:xfrm>
            <a:off x="1338263" y="4105275"/>
            <a:ext cx="5111750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kern="100" dirty="0">
                <a:solidFill>
                  <a:srgbClr val="8181FC"/>
                </a:solidFill>
                <a:latin typeface="+mn-lt"/>
                <a:ea typeface="+mn-ea"/>
              </a:rPr>
              <a:t>           </a:t>
            </a:r>
          </a:p>
        </p:txBody>
      </p:sp>
      <p:graphicFrame>
        <p:nvGraphicFramePr>
          <p:cNvPr id="133" name="表格 1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69454"/>
              </p:ext>
            </p:extLst>
          </p:nvPr>
        </p:nvGraphicFramePr>
        <p:xfrm>
          <a:off x="395536" y="2204864"/>
          <a:ext cx="8496944" cy="4436317"/>
        </p:xfrm>
        <a:graphic>
          <a:graphicData uri="http://schemas.openxmlformats.org/drawingml/2006/table">
            <a:tbl>
              <a:tblPr/>
              <a:tblGrid>
                <a:gridCol w="424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84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1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92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070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5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91446" marR="91446" marT="45724" marB="45724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类别</a:t>
                      </a:r>
                    </a:p>
                  </a:txBody>
                  <a:tcPr marL="91446" marR="91446" marT="45724" marB="45724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性质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调查对象和范围</a:t>
                      </a:r>
                    </a:p>
                  </a:txBody>
                  <a:tcPr marL="91446" marR="91446" marT="45724" marB="45724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名录库</a:t>
                      </a:r>
                    </a:p>
                  </a:txBody>
                  <a:tcPr marL="91446" marR="91446" marT="45724" marB="45724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基本信息</a:t>
                      </a:r>
                    </a:p>
                  </a:txBody>
                  <a:tcPr marL="91446" marR="91446" marT="45724" marB="45724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排放情况</a:t>
                      </a:r>
                    </a:p>
                  </a:txBody>
                  <a:tcPr marL="91446" marR="91446" marT="45724" marB="45724" anchor="ctr" horzOverflow="overflow">
                    <a:lnL>
                      <a:noFill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10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1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91446" marR="91446" marT="45724" marB="45724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工业源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固定源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41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个工业行业产业活动单位</a:t>
                      </a:r>
                      <a:endParaRPr kumimoji="0" lang="en-US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8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个行业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15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类矿产资源放射性污染源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数据共享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发表调查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/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监测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多法核定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15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2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91446" marR="91446" marT="45724" marB="45724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农业源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固定源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规模化畜禽养殖场和工厂化水产养殖场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数据共享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发表调查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多法核定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15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分散源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非规模化畜禽养殖、水产养殖业、种植业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数据共享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数据共享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抽样（发表调查）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多法核定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154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3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91446" marR="91446" marT="45724" marB="45724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生活源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固定源 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生活源锅炉</a:t>
                      </a:r>
                      <a:endParaRPr kumimoji="0" lang="en-US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市政入河（湖）排污口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数据共享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发表调查</a:t>
                      </a:r>
                      <a:endParaRPr kumimoji="0" lang="en-US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调查监测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排放系数</a:t>
                      </a:r>
                      <a:endParaRPr kumimoji="0" lang="en-US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多法核定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519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分散源 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城镇和农村居民生活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数据共享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数据共享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/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抽样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多法核定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15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4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91446" marR="91446" marT="45724" marB="45724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集中式污染治理设施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固定源 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生活垃圾、危险废物集中处理处置设施和集中式污水处理设施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数据共享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发表调查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/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抽样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多法核定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52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5</a:t>
                      </a:r>
                      <a:endParaRPr kumimoji="0" lang="zh-CN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91446" marR="91446" marT="45724" marB="45724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移动源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移动源 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机动车和非道路移动污染源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数据共享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数据共享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/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抽样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排放系数</a:t>
                      </a:r>
                    </a:p>
                  </a:txBody>
                  <a:tcPr marL="91446" marR="91446" marT="45724" marB="45724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48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844824"/>
            <a:ext cx="7920000" cy="4690992"/>
          </a:xfrm>
          <a:prstGeom prst="rect">
            <a:avLst/>
          </a:prstGeom>
        </p:spPr>
      </p:pic>
      <p:sp>
        <p:nvSpPr>
          <p:cNvPr id="5" name="标题 1"/>
          <p:cNvSpPr txBox="1">
            <a:spLocks/>
          </p:cNvSpPr>
          <p:nvPr/>
        </p:nvSpPr>
        <p:spPr bwMode="auto">
          <a:xfrm>
            <a:off x="179512" y="2303426"/>
            <a:ext cx="874571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名录库获取</a:t>
            </a:r>
          </a:p>
        </p:txBody>
      </p:sp>
    </p:spTree>
    <p:extLst>
      <p:ext uri="{BB962C8B-B14F-4D97-AF65-F5344CB8AC3E}">
        <p14:creationId xmlns:p14="http://schemas.microsoft.com/office/powerpoint/2010/main" val="224706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864096"/>
          </a:xfrm>
        </p:spPr>
        <p:txBody>
          <a:bodyPr/>
          <a:lstStyle/>
          <a:p>
            <a:r>
              <a:rPr lang="zh-CN" altLang="en-US" sz="4000" dirty="0">
                <a:latin typeface="黑体" panose="02010609060101010101" pitchFamily="49" charset="-122"/>
                <a:ea typeface="黑体" panose="02010609060101010101" pitchFamily="49" charset="-122"/>
              </a:rPr>
              <a:t>基本信息获取和排放量核定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4340" y="2248272"/>
            <a:ext cx="8795320" cy="4637112"/>
          </a:xfrm>
        </p:spPr>
        <p:txBody>
          <a:bodyPr/>
          <a:lstStyle/>
          <a:p>
            <a:r>
              <a:rPr kumimoji="1" lang="zh-CN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pitchFamily="49" charset="-122"/>
                <a:ea typeface="仿宋" panose="02010609060101010101" pitchFamily="49" charset="-122"/>
              </a:rPr>
              <a:t>基本信息获取</a:t>
            </a:r>
            <a:endParaRPr kumimoji="1" lang="en-US" altLang="zh-CN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lvl="1"/>
            <a:r>
              <a:rPr kumimoji="1"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固定源：入户发表调查</a:t>
            </a:r>
            <a:endParaRPr kumimoji="1" lang="en-US" altLang="zh-CN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lvl="1"/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其他源：抽样调查、</a:t>
            </a:r>
            <a:r>
              <a:rPr kumimoji="1"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数据共享、</a:t>
            </a:r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普查监测</a:t>
            </a:r>
            <a:endParaRPr lang="en-US" altLang="zh-CN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kumimoji="1" lang="zh-CN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pitchFamily="49" charset="-122"/>
                <a:ea typeface="仿宋" panose="02010609060101010101" pitchFamily="49" charset="-122"/>
              </a:rPr>
              <a:t>排放核算</a:t>
            </a:r>
            <a:endParaRPr kumimoji="1" lang="en-US" altLang="zh-CN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lvl="1"/>
            <a:r>
              <a:rPr kumimoji="1"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核算方法：基于科学分类（分污染物、分行业、分工序、分设施）的模块化核算（实测、物料衡算、产排污系数、类比、源项拆解等），专业核定</a:t>
            </a:r>
            <a:endParaRPr kumimoji="1" lang="en-US" altLang="zh-CN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lvl="1"/>
            <a:r>
              <a:rPr lang="zh-CN" altLang="en-US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区域、流域固定源和分散源整体排放量与环境质量指标相互校验</a:t>
            </a:r>
            <a:endParaRPr kumimoji="1"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34014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标题 1"/>
          <p:cNvSpPr>
            <a:spLocks noGrp="1"/>
          </p:cNvSpPr>
          <p:nvPr>
            <p:ph type="title"/>
          </p:nvPr>
        </p:nvSpPr>
        <p:spPr>
          <a:xfrm>
            <a:off x="899592" y="2663133"/>
            <a:ext cx="1115615" cy="3168352"/>
          </a:xfrm>
        </p:spPr>
        <p:txBody>
          <a:bodyPr/>
          <a:lstStyle/>
          <a:p>
            <a:r>
              <a:rPr kumimoji="0"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报</a:t>
            </a:r>
            <a: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kumimoji="0"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告</a:t>
            </a:r>
            <a: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kumimoji="0"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提</a:t>
            </a:r>
            <a: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kumimoji="0"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纲</a:t>
            </a:r>
          </a:p>
        </p:txBody>
      </p:sp>
      <p:sp>
        <p:nvSpPr>
          <p:cNvPr id="13314" name="内容占位符 2"/>
          <p:cNvSpPr>
            <a:spLocks noGrp="1"/>
          </p:cNvSpPr>
          <p:nvPr>
            <p:ph idx="1"/>
          </p:nvPr>
        </p:nvSpPr>
        <p:spPr>
          <a:xfrm>
            <a:off x="2843808" y="2132856"/>
            <a:ext cx="4968552" cy="4228906"/>
          </a:xfrm>
        </p:spPr>
        <p:txBody>
          <a:bodyPr/>
          <a:lstStyle/>
          <a:p>
            <a:pPr>
              <a:lnSpc>
                <a:spcPct val="200000"/>
              </a:lnSpc>
              <a:spcBef>
                <a:spcPts val="0"/>
              </a:spcBef>
            </a:pPr>
            <a:r>
              <a:rPr kumimoji="0" lang="zh-CN" altLang="en-US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一、普查必要性和目标</a:t>
            </a:r>
            <a:endParaRPr kumimoji="0" lang="en-US" altLang="zh-CN" b="1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kumimoji="0" lang="zh-CN" altLang="en-US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二、普查总体思路</a:t>
            </a:r>
            <a:endParaRPr kumimoji="0" lang="en-US" altLang="zh-CN" b="1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kumimoji="0" lang="zh-CN" altLang="en-US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三、普查技术路线</a:t>
            </a:r>
            <a:endParaRPr kumimoji="0" lang="en-US" altLang="zh-CN" b="1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kumimoji="0" lang="zh-CN" altLang="en-US" b="1" dirty="0" smtClean="0">
                <a:solidFill>
                  <a:srgbClr val="C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四、普查实施关键环节</a:t>
            </a:r>
            <a:endParaRPr kumimoji="0" lang="en-US" altLang="zh-CN" b="1" dirty="0" smtClean="0">
              <a:solidFill>
                <a:srgbClr val="C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5273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349896"/>
            <a:ext cx="8229600" cy="1143000"/>
          </a:xfrm>
        </p:spPr>
        <p:txBody>
          <a:bodyPr/>
          <a:lstStyle/>
          <a:p>
            <a:r>
              <a:rPr kumimoji="0" lang="zh-CN" altLang="en-US" sz="4000" dirty="0">
                <a:latin typeface="黑体" panose="02010609060101010101" pitchFamily="49" charset="-122"/>
                <a:ea typeface="黑体" panose="02010609060101010101" pitchFamily="49" charset="-122"/>
              </a:rPr>
              <a:t>普查</a:t>
            </a:r>
            <a:r>
              <a:rPr kumimoji="0"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三年总体工作计划</a:t>
            </a:r>
            <a:endParaRPr kumimoji="0"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8" name="图示 7"/>
          <p:cNvGraphicFramePr/>
          <p:nvPr>
            <p:extLst>
              <p:ext uri="{D42A27DB-BD31-4B8C-83A1-F6EECF244321}">
                <p14:modId xmlns:p14="http://schemas.microsoft.com/office/powerpoint/2010/main" val="3634385948"/>
              </p:ext>
            </p:extLst>
          </p:nvPr>
        </p:nvGraphicFramePr>
        <p:xfrm>
          <a:off x="971600" y="2060848"/>
          <a:ext cx="72008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585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标题 1"/>
          <p:cNvSpPr>
            <a:spLocks noGrp="1"/>
          </p:cNvSpPr>
          <p:nvPr>
            <p:ph type="title"/>
          </p:nvPr>
        </p:nvSpPr>
        <p:spPr>
          <a:xfrm>
            <a:off x="552757" y="1464519"/>
            <a:ext cx="8229600" cy="668337"/>
          </a:xfrm>
        </p:spPr>
        <p:txBody>
          <a:bodyPr/>
          <a:lstStyle/>
          <a:p>
            <a:r>
              <a:rPr kumimoji="0"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普查数据质量管理框架</a:t>
            </a:r>
          </a:p>
        </p:txBody>
      </p:sp>
      <p:sp>
        <p:nvSpPr>
          <p:cNvPr id="25603" name="矩形 3"/>
          <p:cNvSpPr>
            <a:spLocks noChangeArrowheads="1"/>
          </p:cNvSpPr>
          <p:nvPr/>
        </p:nvSpPr>
        <p:spPr bwMode="auto">
          <a:xfrm>
            <a:off x="107504" y="2337182"/>
            <a:ext cx="3467616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kumimoji="0" lang="zh-CN" altLang="en-US" sz="1600" b="1" dirty="0">
                <a:latin typeface="黑体" panose="02010609060101010101" pitchFamily="49" charset="-122"/>
                <a:ea typeface="黑体" panose="02010609060101010101" pitchFamily="49" charset="-122"/>
              </a:rPr>
              <a:t>依法控制普查质量</a:t>
            </a:r>
            <a:endParaRPr kumimoji="0" lang="en-US" altLang="zh-CN" sz="1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 eaLnBrk="1" hangingPunct="1">
              <a:lnSpc>
                <a:spcPct val="120000"/>
              </a:lnSpc>
            </a:pPr>
            <a:r>
              <a:rPr kumimoji="0"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kumimoji="0"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统计法</a:t>
            </a:r>
            <a:r>
              <a:rPr kumimoji="0" lang="en-US" altLang="zh-CN" sz="1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》《</a:t>
            </a:r>
            <a:r>
              <a:rPr kumimoji="0"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全国污染源普查条例</a:t>
            </a:r>
            <a:r>
              <a:rPr kumimoji="0" lang="en-US" altLang="zh-CN" sz="1600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endParaRPr kumimoji="0" lang="zh-CN" altLang="en-US" sz="16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25604" name="矩形 4"/>
          <p:cNvSpPr>
            <a:spLocks noChangeArrowheads="1"/>
          </p:cNvSpPr>
          <p:nvPr/>
        </p:nvSpPr>
        <p:spPr bwMode="auto">
          <a:xfrm>
            <a:off x="210096" y="3298703"/>
            <a:ext cx="3262432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algn="ctr">
              <a:lnSpc>
                <a:spcPct val="120000"/>
              </a:lnSpc>
            </a:pPr>
            <a:r>
              <a:rPr kumimoji="0" lang="zh-CN" altLang="en-US" sz="1600" b="1" dirty="0">
                <a:latin typeface="黑体" panose="02010609060101010101" pitchFamily="49" charset="-122"/>
                <a:ea typeface="黑体" panose="02010609060101010101" pitchFamily="49" charset="-122"/>
              </a:rPr>
              <a:t>明确责任，强化问责</a:t>
            </a:r>
            <a:endParaRPr kumimoji="0" lang="en-US" altLang="zh-CN" sz="1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 eaLnBrk="1" hangingPunct="1">
              <a:lnSpc>
                <a:spcPct val="120000"/>
              </a:lnSpc>
            </a:pPr>
            <a:r>
              <a:rPr kumimoji="0"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填报主体责任、汇总数据审核责任</a:t>
            </a:r>
          </a:p>
        </p:txBody>
      </p:sp>
      <p:sp>
        <p:nvSpPr>
          <p:cNvPr id="25605" name="矩形 5"/>
          <p:cNvSpPr>
            <a:spLocks noChangeArrowheads="1"/>
          </p:cNvSpPr>
          <p:nvPr/>
        </p:nvSpPr>
        <p:spPr bwMode="auto">
          <a:xfrm>
            <a:off x="517874" y="4260224"/>
            <a:ext cx="2646878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kumimoji="0" lang="zh-CN" altLang="en-US" sz="1600" b="1" dirty="0">
                <a:latin typeface="黑体" panose="02010609060101010101" pitchFamily="49" charset="-122"/>
                <a:ea typeface="黑体" panose="02010609060101010101" pitchFamily="49" charset="-122"/>
              </a:rPr>
              <a:t>优化方法、提升质量</a:t>
            </a:r>
            <a:endParaRPr kumimoji="0" lang="en-US" altLang="zh-CN" sz="1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 eaLnBrk="1" hangingPunct="1">
              <a:lnSpc>
                <a:spcPct val="120000"/>
              </a:lnSpc>
            </a:pPr>
            <a:r>
              <a:rPr kumimoji="0" lang="zh-CN" altLang="en-US" sz="1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多法审核，</a:t>
            </a:r>
            <a:r>
              <a:rPr kumimoji="0"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提升数据一致性</a:t>
            </a:r>
          </a:p>
        </p:txBody>
      </p:sp>
      <p:sp>
        <p:nvSpPr>
          <p:cNvPr id="25606" name="矩形 6"/>
          <p:cNvSpPr>
            <a:spLocks noChangeArrowheads="1"/>
          </p:cNvSpPr>
          <p:nvPr/>
        </p:nvSpPr>
        <p:spPr bwMode="auto">
          <a:xfrm>
            <a:off x="517873" y="5221745"/>
            <a:ext cx="2646878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algn="ctr">
              <a:lnSpc>
                <a:spcPct val="120000"/>
              </a:lnSpc>
            </a:pPr>
            <a:r>
              <a:rPr kumimoji="0" lang="zh-CN" altLang="en-US" sz="1600" b="1" dirty="0">
                <a:latin typeface="黑体" panose="02010609060101010101" pitchFamily="49" charset="-122"/>
                <a:ea typeface="黑体" panose="02010609060101010101" pitchFamily="49" charset="-122"/>
              </a:rPr>
              <a:t>全员与全流程控制</a:t>
            </a:r>
            <a:endParaRPr kumimoji="0" lang="en-US" altLang="zh-CN" sz="1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 eaLnBrk="1" hangingPunct="1">
              <a:lnSpc>
                <a:spcPct val="120000"/>
              </a:lnSpc>
            </a:pPr>
            <a:r>
              <a:rPr kumimoji="0"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分阶段明确控制节点和主体</a:t>
            </a:r>
          </a:p>
        </p:txBody>
      </p:sp>
      <p:sp>
        <p:nvSpPr>
          <p:cNvPr id="25607" name="矩形 7"/>
          <p:cNvSpPr>
            <a:spLocks noChangeArrowheads="1"/>
          </p:cNvSpPr>
          <p:nvPr/>
        </p:nvSpPr>
        <p:spPr bwMode="auto">
          <a:xfrm>
            <a:off x="312688" y="6155119"/>
            <a:ext cx="3057247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kumimoji="0" lang="zh-CN" altLang="en-US" sz="1600" b="1" dirty="0">
                <a:latin typeface="黑体" panose="02010609060101010101" pitchFamily="49" charset="-122"/>
                <a:ea typeface="黑体" panose="02010609060101010101" pitchFamily="49" charset="-122"/>
              </a:rPr>
              <a:t>社会参与、信息公开</a:t>
            </a:r>
            <a:endParaRPr kumimoji="0" lang="en-US" altLang="zh-CN" sz="1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 eaLnBrk="1" hangingPunct="1">
              <a:lnSpc>
                <a:spcPct val="120000"/>
              </a:lnSpc>
            </a:pPr>
            <a:r>
              <a:rPr kumimoji="0" lang="zh-CN" altLang="en-US" sz="1600" dirty="0">
                <a:latin typeface="仿宋" panose="02010609060101010101" pitchFamily="49" charset="-122"/>
                <a:ea typeface="仿宋" panose="02010609060101010101" pitchFamily="49" charset="-122"/>
              </a:rPr>
              <a:t>第三方参与、依法提供普查信息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1695" y="2304991"/>
            <a:ext cx="5184000" cy="450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79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标题 1"/>
          <p:cNvSpPr>
            <a:spLocks noGrp="1"/>
          </p:cNvSpPr>
          <p:nvPr>
            <p:ph type="title"/>
          </p:nvPr>
        </p:nvSpPr>
        <p:spPr>
          <a:xfrm>
            <a:off x="899592" y="2663133"/>
            <a:ext cx="1115615" cy="3168352"/>
          </a:xfrm>
        </p:spPr>
        <p:txBody>
          <a:bodyPr/>
          <a:lstStyle/>
          <a:p>
            <a:r>
              <a:rPr kumimoji="0"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报</a:t>
            </a:r>
            <a: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kumimoji="0"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告</a:t>
            </a:r>
            <a: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kumimoji="0"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提</a:t>
            </a:r>
            <a: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kumimoji="0"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纲</a:t>
            </a:r>
          </a:p>
        </p:txBody>
      </p:sp>
      <p:sp>
        <p:nvSpPr>
          <p:cNvPr id="13314" name="内容占位符 2"/>
          <p:cNvSpPr>
            <a:spLocks noGrp="1"/>
          </p:cNvSpPr>
          <p:nvPr>
            <p:ph idx="1"/>
          </p:nvPr>
        </p:nvSpPr>
        <p:spPr>
          <a:xfrm>
            <a:off x="2843808" y="2132856"/>
            <a:ext cx="4968552" cy="4228906"/>
          </a:xfrm>
        </p:spPr>
        <p:txBody>
          <a:bodyPr/>
          <a:lstStyle/>
          <a:p>
            <a:pPr>
              <a:lnSpc>
                <a:spcPct val="200000"/>
              </a:lnSpc>
              <a:spcBef>
                <a:spcPts val="0"/>
              </a:spcBef>
            </a:pPr>
            <a:r>
              <a:rPr kumimoji="0" lang="zh-CN" altLang="en-US" b="1" dirty="0" smtClean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一、普查必要性和目标</a:t>
            </a:r>
            <a:endParaRPr kumimoji="0" lang="en-US" altLang="zh-CN" b="1" dirty="0" smtClean="0">
              <a:solidFill>
                <a:srgbClr val="FF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kumimoji="0" lang="zh-CN" altLang="en-US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二、普查总体思路</a:t>
            </a:r>
            <a:endParaRPr kumimoji="0" lang="en-US" altLang="zh-CN" b="1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kumimoji="0" lang="zh-CN" altLang="en-US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三、普查技术路线</a:t>
            </a:r>
            <a:endParaRPr kumimoji="0" lang="en-US" altLang="zh-CN" b="1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kumimoji="0" lang="zh-CN" altLang="en-US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四、普查实施关键环节</a:t>
            </a:r>
            <a:endParaRPr kumimoji="0" lang="en-US" altLang="zh-CN" b="1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4914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2255838" y="0"/>
            <a:ext cx="836453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eaLnBrk="1" hangingPunct="1"/>
            <a:endParaRPr kumimoji="0" lang="zh-CN" altLang="en-US" sz="1800"/>
          </a:p>
        </p:txBody>
      </p:sp>
      <p:grpSp>
        <p:nvGrpSpPr>
          <p:cNvPr id="2" name="组合 1"/>
          <p:cNvGrpSpPr/>
          <p:nvPr/>
        </p:nvGrpSpPr>
        <p:grpSpPr>
          <a:xfrm>
            <a:off x="1331640" y="1556792"/>
            <a:ext cx="7416824" cy="5301208"/>
            <a:chOff x="434975" y="606487"/>
            <a:chExt cx="8407400" cy="6256843"/>
          </a:xfrm>
        </p:grpSpPr>
        <p:graphicFrame>
          <p:nvGraphicFramePr>
            <p:cNvPr id="8" name="图示 7"/>
            <p:cNvGraphicFramePr/>
            <p:nvPr>
              <p:extLst>
                <p:ext uri="{D42A27DB-BD31-4B8C-83A1-F6EECF244321}">
                  <p14:modId xmlns:p14="http://schemas.microsoft.com/office/powerpoint/2010/main" val="2863909742"/>
                </p:ext>
              </p:extLst>
            </p:nvPr>
          </p:nvGraphicFramePr>
          <p:xfrm>
            <a:off x="457200" y="606487"/>
            <a:ext cx="8352928" cy="186890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28676" name="文本框 10"/>
            <p:cNvSpPr txBox="1">
              <a:spLocks noChangeArrowheads="1"/>
            </p:cNvSpPr>
            <p:nvPr/>
          </p:nvSpPr>
          <p:spPr bwMode="auto">
            <a:xfrm>
              <a:off x="4822637" y="6445075"/>
              <a:ext cx="3055693" cy="418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9pPr>
            </a:lstStyle>
            <a:p>
              <a:pPr algn="ctr" eaLnBrk="1" hangingPunct="1"/>
              <a:r>
                <a:rPr kumimoji="0" lang="zh-CN" altLang="en-US" sz="1800" dirty="0">
                  <a:latin typeface="宋体" panose="02010600030101010101" pitchFamily="2" charset="-122"/>
                  <a:ea typeface="宋体" panose="02010600030101010101" pitchFamily="2" charset="-122"/>
                </a:rPr>
                <a:t>信息化管理系统架构</a:t>
              </a:r>
            </a:p>
          </p:txBody>
        </p:sp>
        <p:pic>
          <p:nvPicPr>
            <p:cNvPr id="28677" name="图片 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4425" y="2263601"/>
              <a:ext cx="5187950" cy="4103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678" name="文本框 15"/>
            <p:cNvSpPr txBox="1">
              <a:spLocks noChangeArrowheads="1"/>
            </p:cNvSpPr>
            <p:nvPr/>
          </p:nvSpPr>
          <p:spPr bwMode="auto">
            <a:xfrm>
              <a:off x="457200" y="2550939"/>
              <a:ext cx="3197225" cy="52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9pPr>
            </a:lstStyle>
            <a:p>
              <a:pPr eaLnBrk="1" hangingPunct="1"/>
              <a:r>
                <a:rPr kumimoji="0" lang="zh-CN" altLang="en-US" sz="2300" dirty="0"/>
                <a:t>两级部署、五级应用</a:t>
              </a:r>
            </a:p>
          </p:txBody>
        </p:sp>
        <p:sp>
          <p:nvSpPr>
            <p:cNvPr id="28679" name="文本框 16"/>
            <p:cNvSpPr txBox="1">
              <a:spLocks noChangeArrowheads="1"/>
            </p:cNvSpPr>
            <p:nvPr/>
          </p:nvSpPr>
          <p:spPr bwMode="auto">
            <a:xfrm>
              <a:off x="434975" y="3844751"/>
              <a:ext cx="3346635" cy="544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9pPr>
            </a:lstStyle>
            <a:p>
              <a:pPr eaLnBrk="1" hangingPunct="1"/>
              <a:r>
                <a:rPr kumimoji="0" lang="zh-CN" altLang="en-US" sz="2300" dirty="0"/>
                <a:t>联网采集、专网审核</a:t>
              </a:r>
            </a:p>
          </p:txBody>
        </p:sp>
        <p:sp>
          <p:nvSpPr>
            <p:cNvPr id="28680" name="文本框 17"/>
            <p:cNvSpPr txBox="1">
              <a:spLocks noChangeArrowheads="1"/>
            </p:cNvSpPr>
            <p:nvPr/>
          </p:nvSpPr>
          <p:spPr bwMode="auto">
            <a:xfrm>
              <a:off x="457200" y="5190951"/>
              <a:ext cx="3324410" cy="544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9pPr>
            </a:lstStyle>
            <a:p>
              <a:pPr eaLnBrk="1" hangingPunct="1"/>
              <a:r>
                <a:rPr kumimoji="0" lang="zh-CN" altLang="en-US" sz="2300" dirty="0"/>
                <a:t>统一建库、共享使用</a:t>
              </a:r>
            </a:p>
          </p:txBody>
        </p:sp>
        <p:sp>
          <p:nvSpPr>
            <p:cNvPr id="19" name="十字形 18"/>
            <p:cNvSpPr>
              <a:spLocks noChangeArrowheads="1"/>
            </p:cNvSpPr>
            <p:nvPr/>
          </p:nvSpPr>
          <p:spPr bwMode="auto">
            <a:xfrm>
              <a:off x="1476375" y="3087514"/>
              <a:ext cx="863600" cy="757237"/>
            </a:xfrm>
            <a:prstGeom prst="plus">
              <a:avLst>
                <a:gd name="adj" fmla="val 39213"/>
              </a:avLst>
            </a:prstGeom>
            <a:gradFill rotWithShape="1">
              <a:gsLst>
                <a:gs pos="0">
                  <a:srgbClr val="EDEDED"/>
                </a:gs>
                <a:gs pos="64999">
                  <a:srgbClr val="D0D0D0"/>
                </a:gs>
                <a:gs pos="100000">
                  <a:srgbClr val="BCBCBC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/>
            <a:lstStyle/>
            <a:p>
              <a:pPr eaLnBrk="1" hangingPunct="1">
                <a:spcBef>
                  <a:spcPct val="50000"/>
                </a:spcBef>
                <a:defRPr/>
              </a:pPr>
              <a:endParaRPr lang="zh-CN" altLang="en-US">
                <a:solidFill>
                  <a:srgbClr val="FF3300"/>
                </a:solidFill>
                <a:latin typeface="Arial" charset="0"/>
                <a:ea typeface="宋体" pitchFamily="2" charset="-122"/>
              </a:endParaRPr>
            </a:p>
          </p:txBody>
        </p:sp>
        <p:sp>
          <p:nvSpPr>
            <p:cNvPr id="20" name="十字形 19"/>
            <p:cNvSpPr>
              <a:spLocks noChangeArrowheads="1"/>
            </p:cNvSpPr>
            <p:nvPr/>
          </p:nvSpPr>
          <p:spPr bwMode="auto">
            <a:xfrm>
              <a:off x="1476375" y="4459114"/>
              <a:ext cx="863600" cy="755650"/>
            </a:xfrm>
            <a:prstGeom prst="plus">
              <a:avLst>
                <a:gd name="adj" fmla="val 39213"/>
              </a:avLst>
            </a:prstGeom>
            <a:gradFill rotWithShape="1">
              <a:gsLst>
                <a:gs pos="0">
                  <a:srgbClr val="EDEDED"/>
                </a:gs>
                <a:gs pos="64999">
                  <a:srgbClr val="D0D0D0"/>
                </a:gs>
                <a:gs pos="100000">
                  <a:srgbClr val="BCBCBC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  <p:txBody>
            <a:bodyPr/>
            <a:lstStyle/>
            <a:p>
              <a:pPr eaLnBrk="1" hangingPunct="1">
                <a:spcBef>
                  <a:spcPct val="50000"/>
                </a:spcBef>
                <a:defRPr/>
              </a:pPr>
              <a:endParaRPr lang="zh-CN" altLang="en-US">
                <a:solidFill>
                  <a:srgbClr val="FF3300"/>
                </a:solidFill>
                <a:latin typeface="Arial" charset="0"/>
                <a:ea typeface="宋体" pitchFamily="2" charset="-122"/>
              </a:endParaRPr>
            </a:p>
          </p:txBody>
        </p:sp>
      </p:grpSp>
      <p:sp>
        <p:nvSpPr>
          <p:cNvPr id="13" name="标题 1"/>
          <p:cNvSpPr txBox="1">
            <a:spLocks/>
          </p:cNvSpPr>
          <p:nvPr/>
        </p:nvSpPr>
        <p:spPr bwMode="auto">
          <a:xfrm>
            <a:off x="179512" y="2303426"/>
            <a:ext cx="874571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r>
              <a:rPr lang="zh-CN" altLang="en-US" sz="4000" dirty="0">
                <a:latin typeface="黑体" panose="02010609060101010101" pitchFamily="49" charset="-122"/>
                <a:ea typeface="黑体" panose="02010609060101010101" pitchFamily="49" charset="-122"/>
              </a:rPr>
              <a:t>普查信息化架构</a:t>
            </a:r>
            <a:endParaRPr lang="zh-CN" altLang="en-US" sz="40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55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示 3"/>
          <p:cNvGraphicFramePr/>
          <p:nvPr>
            <p:extLst>
              <p:ext uri="{D42A27DB-BD31-4B8C-83A1-F6EECF244321}">
                <p14:modId xmlns:p14="http://schemas.microsoft.com/office/powerpoint/2010/main" val="1050153626"/>
              </p:ext>
            </p:extLst>
          </p:nvPr>
        </p:nvGraphicFramePr>
        <p:xfrm>
          <a:off x="982145" y="1802974"/>
          <a:ext cx="4381943" cy="49830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0723" name="直接连接符 4"/>
          <p:cNvCxnSpPr>
            <a:cxnSpLocks noChangeShapeType="1"/>
          </p:cNvCxnSpPr>
          <p:nvPr/>
        </p:nvCxnSpPr>
        <p:spPr bwMode="auto">
          <a:xfrm>
            <a:off x="5580112" y="2196100"/>
            <a:ext cx="0" cy="421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0724" name="右箭头 6"/>
          <p:cNvSpPr>
            <a:spLocks noChangeArrowheads="1"/>
          </p:cNvSpPr>
          <p:nvPr/>
        </p:nvSpPr>
        <p:spPr bwMode="auto">
          <a:xfrm>
            <a:off x="5364088" y="2766650"/>
            <a:ext cx="576064" cy="470938"/>
          </a:xfrm>
          <a:prstGeom prst="rightArrow">
            <a:avLst>
              <a:gd name="adj1" fmla="val 50000"/>
              <a:gd name="adj2" fmla="val 5016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0" lang="zh-CN" altLang="en-US" sz="1800">
              <a:solidFill>
                <a:srgbClr val="FF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25" name="右箭头 7"/>
          <p:cNvSpPr>
            <a:spLocks noChangeArrowheads="1"/>
          </p:cNvSpPr>
          <p:nvPr/>
        </p:nvSpPr>
        <p:spPr bwMode="auto">
          <a:xfrm>
            <a:off x="5364088" y="4092980"/>
            <a:ext cx="576064" cy="472239"/>
          </a:xfrm>
          <a:prstGeom prst="rightArrow">
            <a:avLst>
              <a:gd name="adj1" fmla="val 50000"/>
              <a:gd name="adj2" fmla="val 50028"/>
            </a:avLst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0" lang="zh-CN" altLang="en-US" sz="1800">
              <a:solidFill>
                <a:srgbClr val="FF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26" name="右箭头 8"/>
          <p:cNvSpPr>
            <a:spLocks noChangeArrowheads="1"/>
          </p:cNvSpPr>
          <p:nvPr/>
        </p:nvSpPr>
        <p:spPr bwMode="auto">
          <a:xfrm>
            <a:off x="5364088" y="5272647"/>
            <a:ext cx="576064" cy="472239"/>
          </a:xfrm>
          <a:prstGeom prst="rightArrow">
            <a:avLst>
              <a:gd name="adj1" fmla="val 50000"/>
              <a:gd name="adj2" fmla="val 50028"/>
            </a:avLst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0" lang="zh-CN" altLang="en-US" sz="1800">
              <a:solidFill>
                <a:srgbClr val="FF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5940425" y="2196100"/>
            <a:ext cx="2952055" cy="419446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marL="108000" eaLnBrk="1" hangingPunct="1">
              <a:lnSpc>
                <a:spcPct val="150000"/>
              </a:lnSpc>
              <a:spcBef>
                <a:spcPct val="50000"/>
              </a:spcBef>
            </a:pPr>
            <a:r>
              <a:rPr kumimoji="0" lang="zh-CN" altLang="en-US" sz="2600" dirty="0" smtClean="0">
                <a:solidFill>
                  <a:srgbClr val="FF3300"/>
                </a:solidFill>
              </a:rPr>
              <a:t>污染物排放清单</a:t>
            </a:r>
            <a:endParaRPr kumimoji="0" lang="en-US" altLang="zh-CN" sz="2600" dirty="0" smtClean="0">
              <a:solidFill>
                <a:srgbClr val="FF3300"/>
              </a:solidFill>
            </a:endParaRPr>
          </a:p>
          <a:p>
            <a:pPr marL="108000" eaLnBrk="1" hangingPunct="1">
              <a:lnSpc>
                <a:spcPct val="150000"/>
              </a:lnSpc>
              <a:spcBef>
                <a:spcPct val="50000"/>
              </a:spcBef>
            </a:pPr>
            <a:r>
              <a:rPr kumimoji="0" lang="zh-CN" altLang="en-US" sz="2600" dirty="0" smtClean="0">
                <a:solidFill>
                  <a:srgbClr val="FF3300"/>
                </a:solidFill>
              </a:rPr>
              <a:t>环境风险源清单</a:t>
            </a:r>
            <a:endParaRPr kumimoji="0" lang="en-US" altLang="zh-CN" sz="2600" dirty="0" smtClean="0">
              <a:solidFill>
                <a:srgbClr val="FF3300"/>
              </a:solidFill>
            </a:endParaRPr>
          </a:p>
          <a:p>
            <a:pPr marL="108000" eaLnBrk="1" hangingPunct="1">
              <a:lnSpc>
                <a:spcPct val="150000"/>
              </a:lnSpc>
              <a:spcBef>
                <a:spcPct val="50000"/>
              </a:spcBef>
            </a:pPr>
            <a:r>
              <a:rPr kumimoji="0" lang="zh-CN" altLang="en-US" sz="2600" dirty="0" smtClean="0">
                <a:solidFill>
                  <a:srgbClr val="FF3300"/>
                </a:solidFill>
              </a:rPr>
              <a:t>“十四五”环境统计制度框架设计</a:t>
            </a:r>
            <a:endParaRPr kumimoji="0" lang="en-US" altLang="zh-CN" sz="2600" dirty="0" smtClean="0">
              <a:solidFill>
                <a:srgbClr val="FF3300"/>
              </a:solidFill>
            </a:endParaRPr>
          </a:p>
          <a:p>
            <a:pPr marL="108000" eaLnBrk="1" hangingPunct="1">
              <a:lnSpc>
                <a:spcPct val="150000"/>
              </a:lnSpc>
              <a:spcBef>
                <a:spcPct val="50000"/>
              </a:spcBef>
            </a:pPr>
            <a:r>
              <a:rPr kumimoji="0" lang="zh-CN" altLang="en-US" sz="2600" dirty="0">
                <a:solidFill>
                  <a:srgbClr val="FF3300"/>
                </a:solidFill>
              </a:rPr>
              <a:t>支持</a:t>
            </a:r>
            <a:r>
              <a:rPr kumimoji="0" lang="zh-CN" altLang="en-US" sz="2600" dirty="0" smtClean="0">
                <a:solidFill>
                  <a:srgbClr val="FF3300"/>
                </a:solidFill>
              </a:rPr>
              <a:t>排污许可等管理工作</a:t>
            </a:r>
            <a:r>
              <a:rPr kumimoji="0" lang="en-US" altLang="zh-CN" sz="2600" dirty="0" smtClean="0">
                <a:solidFill>
                  <a:srgbClr val="FF3300"/>
                </a:solidFill>
              </a:rPr>
              <a:t>……</a:t>
            </a:r>
            <a:endParaRPr kumimoji="0" lang="en-US" altLang="zh-CN" sz="2600" dirty="0">
              <a:solidFill>
                <a:srgbClr val="FF3300"/>
              </a:solidFill>
            </a:endParaRPr>
          </a:p>
        </p:txBody>
      </p:sp>
      <p:sp>
        <p:nvSpPr>
          <p:cNvPr id="13" name="标题 1"/>
          <p:cNvSpPr txBox="1">
            <a:spLocks/>
          </p:cNvSpPr>
          <p:nvPr/>
        </p:nvSpPr>
        <p:spPr bwMode="auto">
          <a:xfrm>
            <a:off x="97029" y="1700808"/>
            <a:ext cx="874571" cy="5067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r>
              <a:rPr lang="zh-CN" altLang="en-US" sz="4000" dirty="0">
                <a:latin typeface="黑体" panose="02010609060101010101" pitchFamily="49" charset="-122"/>
                <a:ea typeface="黑体" panose="02010609060101010101" pitchFamily="49" charset="-122"/>
              </a:rPr>
              <a:t>普查产出</a:t>
            </a:r>
            <a:r>
              <a:rPr lang="en-US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&amp;</a:t>
            </a:r>
            <a:r>
              <a:rPr lang="zh-CN" altLang="en-US" sz="4000" dirty="0">
                <a:latin typeface="黑体" panose="02010609060101010101" pitchFamily="49" charset="-122"/>
                <a:ea typeface="黑体" panose="02010609060101010101" pitchFamily="49" charset="-122"/>
              </a:rPr>
              <a:t>成果开发</a:t>
            </a:r>
            <a:endParaRPr lang="zh-CN" altLang="en-US" sz="40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9759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971600" y="1700808"/>
            <a:ext cx="8064896" cy="5134069"/>
            <a:chOff x="71438" y="972778"/>
            <a:chExt cx="9037637" cy="5879923"/>
          </a:xfrm>
        </p:grpSpPr>
        <p:sp>
          <p:nvSpPr>
            <p:cNvPr id="35846" name="文本框 26"/>
            <p:cNvSpPr txBox="1">
              <a:spLocks noChangeArrowheads="1"/>
            </p:cNvSpPr>
            <p:nvPr/>
          </p:nvSpPr>
          <p:spPr bwMode="auto">
            <a:xfrm>
              <a:off x="71438" y="972778"/>
              <a:ext cx="9037637" cy="1163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9pPr>
            </a:lstStyle>
            <a:p>
              <a:pPr algn="ctr" eaLnBrk="1" hangingPunct="1">
                <a:spcAft>
                  <a:spcPts val="1200"/>
                </a:spcAft>
              </a:pPr>
              <a:r>
                <a:rPr kumimoji="0" lang="zh-CN" altLang="en-US" sz="26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组织实施总体</a:t>
              </a:r>
              <a:r>
                <a:rPr kumimoji="0" lang="zh-CN" altLang="en-US" sz="2600" b="1" dirty="0" smtClean="0">
                  <a:latin typeface="黑体" panose="02010609060101010101" pitchFamily="49" charset="-122"/>
                  <a:ea typeface="黑体" panose="02010609060101010101" pitchFamily="49" charset="-122"/>
                </a:rPr>
                <a:t>原则</a:t>
              </a:r>
              <a:endParaRPr kumimoji="0" lang="en-US" altLang="zh-CN" sz="2600" b="1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algn="ctr" eaLnBrk="1" hangingPunct="1">
                <a:spcAft>
                  <a:spcPts val="1200"/>
                </a:spcAft>
              </a:pPr>
              <a:r>
                <a:rPr kumimoji="0" lang="zh-CN" altLang="en-US" b="1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全国</a:t>
              </a:r>
              <a:r>
                <a:rPr kumimoji="0" lang="zh-CN" altLang="en-US" b="1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统一</a:t>
              </a:r>
              <a:r>
                <a:rPr kumimoji="0" lang="zh-CN" altLang="en-US" b="1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领导</a:t>
              </a:r>
              <a:r>
                <a:rPr kumimoji="0" lang="en-US" altLang="zh-CN" b="1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 </a:t>
              </a:r>
              <a:r>
                <a:rPr kumimoji="0" lang="zh-CN" altLang="en-US" b="1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部门</a:t>
              </a:r>
              <a:r>
                <a:rPr kumimoji="0" lang="zh-CN" altLang="en-US" b="1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分工</a:t>
              </a:r>
              <a:r>
                <a:rPr kumimoji="0" lang="zh-CN" altLang="en-US" b="1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协作</a:t>
              </a:r>
              <a:r>
                <a:rPr kumimoji="0" lang="en-US" altLang="zh-CN" b="1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 </a:t>
              </a:r>
              <a:r>
                <a:rPr kumimoji="0" lang="zh-CN" altLang="en-US" b="1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地方分级</a:t>
              </a:r>
              <a:r>
                <a:rPr kumimoji="0" lang="zh-CN" altLang="en-US" b="1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负责</a:t>
              </a:r>
              <a:r>
                <a:rPr kumimoji="0" lang="en-US" altLang="zh-CN" b="1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 </a:t>
              </a:r>
              <a:r>
                <a:rPr kumimoji="0" lang="zh-CN" altLang="en-US" b="1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各方共同参与</a:t>
              </a:r>
              <a:endParaRPr kumimoji="0" lang="en-US" altLang="zh-CN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35847" name="文本框 1"/>
            <p:cNvSpPr txBox="1">
              <a:spLocks noChangeArrowheads="1"/>
            </p:cNvSpPr>
            <p:nvPr/>
          </p:nvSpPr>
          <p:spPr bwMode="auto">
            <a:xfrm>
              <a:off x="267784" y="5913826"/>
              <a:ext cx="1933147" cy="5287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9pPr>
            </a:lstStyle>
            <a:p>
              <a:r>
                <a:rPr lang="zh-CN" alt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仿宋" panose="02010609060101010101" pitchFamily="49" charset="-122"/>
                  <a:ea typeface="仿宋" panose="02010609060101010101" pitchFamily="49" charset="-122"/>
                </a:rPr>
                <a:t>两个原则</a:t>
              </a:r>
              <a:r>
                <a:rPr lang="zh-CN" alt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仿宋" panose="02010609060101010101" pitchFamily="49" charset="-122"/>
                  <a:ea typeface="仿宋" panose="02010609060101010101" pitchFamily="49" charset="-122"/>
                </a:rPr>
                <a:t>：</a:t>
              </a:r>
              <a:endPara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仿宋" panose="02010609060101010101" pitchFamily="49" charset="-122"/>
                <a:ea typeface="仿宋" panose="02010609060101010101" pitchFamily="49" charset="-122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976393" y="5577132"/>
              <a:ext cx="6078388" cy="12755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lnSpc>
                  <a:spcPct val="150000"/>
                </a:lnSpc>
              </a:pPr>
              <a:r>
                <a:rPr lang="en-US" altLang="zh-CN" sz="2400" dirty="0">
                  <a:solidFill>
                    <a:srgbClr val="000000"/>
                  </a:solidFill>
                  <a:latin typeface="仿宋" panose="02010609060101010101" pitchFamily="49" charset="-122"/>
                  <a:ea typeface="仿宋" panose="02010609060101010101" pitchFamily="49" charset="-122"/>
                </a:rPr>
                <a:t>1</a:t>
              </a:r>
              <a:r>
                <a:rPr lang="zh-CN" altLang="en-US" sz="2400" dirty="0">
                  <a:solidFill>
                    <a:srgbClr val="000000"/>
                  </a:solidFill>
                  <a:latin typeface="仿宋" panose="02010609060101010101" pitchFamily="49" charset="-122"/>
                  <a:ea typeface="仿宋" panose="02010609060101010101" pitchFamily="49" charset="-122"/>
                </a:rPr>
                <a:t>、尽量在国家和省解决普查相关问题</a:t>
              </a:r>
              <a:endParaRPr lang="en-US" altLang="zh-CN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endParaRPr>
            </a:p>
            <a:p>
              <a:pPr lvl="0">
                <a:lnSpc>
                  <a:spcPct val="150000"/>
                </a:lnSpc>
              </a:pPr>
              <a:r>
                <a:rPr lang="en-US" altLang="zh-CN" sz="2400" dirty="0">
                  <a:solidFill>
                    <a:srgbClr val="000000"/>
                  </a:solidFill>
                  <a:latin typeface="仿宋" panose="02010609060101010101" pitchFamily="49" charset="-122"/>
                  <a:ea typeface="仿宋" panose="02010609060101010101" pitchFamily="49" charset="-122"/>
                </a:rPr>
                <a:t>2</a:t>
              </a:r>
              <a:r>
                <a:rPr lang="zh-CN" altLang="en-US" sz="2400" dirty="0">
                  <a:solidFill>
                    <a:srgbClr val="000000"/>
                  </a:solidFill>
                  <a:latin typeface="仿宋" panose="02010609060101010101" pitchFamily="49" charset="-122"/>
                  <a:ea typeface="仿宋" panose="02010609060101010101" pitchFamily="49" charset="-122"/>
                </a:rPr>
                <a:t>、鼓励引入第三方开展普查相关工作</a:t>
              </a:r>
              <a:endParaRPr lang="en-US" altLang="zh-CN" sz="2400" dirty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endParaRPr>
            </a:p>
          </p:txBody>
        </p:sp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7829" y="2564863"/>
              <a:ext cx="8408341" cy="2880361"/>
            </a:xfrm>
            <a:prstGeom prst="rect">
              <a:avLst/>
            </a:prstGeom>
          </p:spPr>
        </p:pic>
        <p:cxnSp>
          <p:nvCxnSpPr>
            <p:cNvPr id="18" name="直接连接符 17"/>
            <p:cNvCxnSpPr/>
            <p:nvPr/>
          </p:nvCxnSpPr>
          <p:spPr bwMode="auto">
            <a:xfrm>
              <a:off x="268767" y="2348880"/>
              <a:ext cx="8682427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0" name="标题 1"/>
          <p:cNvSpPr txBox="1">
            <a:spLocks/>
          </p:cNvSpPr>
          <p:nvPr/>
        </p:nvSpPr>
        <p:spPr bwMode="auto">
          <a:xfrm>
            <a:off x="97029" y="1700808"/>
            <a:ext cx="874571" cy="5067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普查组织实施</a:t>
            </a:r>
          </a:p>
        </p:txBody>
      </p:sp>
    </p:spTree>
    <p:extLst>
      <p:ext uri="{BB962C8B-B14F-4D97-AF65-F5344CB8AC3E}">
        <p14:creationId xmlns:p14="http://schemas.microsoft.com/office/powerpoint/2010/main" val="363329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827584" y="1484784"/>
            <a:ext cx="8316416" cy="5373216"/>
          </a:xfrm>
        </p:spPr>
        <p:txBody>
          <a:bodyPr/>
          <a:lstStyle/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以用为体：</a:t>
            </a:r>
            <a:r>
              <a:rPr lang="zh-CN" altLang="en-US" sz="2800" dirty="0" smtClean="0"/>
              <a:t>污染物、污染源和调查领域覆盖尽量全面，解决环境质量改善面临的整体性问题</a:t>
            </a:r>
            <a:endParaRPr lang="en-US" altLang="zh-CN" sz="2800" dirty="0" smtClean="0"/>
          </a:p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突出重点：</a:t>
            </a:r>
            <a:r>
              <a:rPr lang="zh-CN" altLang="en-US" sz="2800" dirty="0" smtClean="0"/>
              <a:t>固定源查全、查实、查细</a:t>
            </a:r>
            <a:endParaRPr lang="en-US" altLang="zh-CN" sz="2800" dirty="0" smtClean="0"/>
          </a:p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力求真实：</a:t>
            </a:r>
            <a:r>
              <a:rPr lang="zh-CN" altLang="en-US" sz="2800" dirty="0"/>
              <a:t>全过程、全员控制、督察督办</a:t>
            </a:r>
            <a:endParaRPr lang="en-US" altLang="zh-CN" sz="2800" dirty="0"/>
          </a:p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有限目标：</a:t>
            </a:r>
            <a:r>
              <a:rPr lang="zh-CN" altLang="en-US" sz="2800" dirty="0" smtClean="0"/>
              <a:t>查不清不查（如扬尘），量大面广、投入大且能够统一监管的，不入户调查（</a:t>
            </a:r>
            <a:r>
              <a:rPr lang="zh-CN" altLang="en-US" sz="2800" dirty="0"/>
              <a:t>如部分</a:t>
            </a:r>
            <a:r>
              <a:rPr lang="zh-CN" altLang="en-US" sz="2800" dirty="0" smtClean="0"/>
              <a:t>服务业）</a:t>
            </a:r>
            <a:endParaRPr lang="en-US" altLang="zh-CN" sz="2800" dirty="0"/>
          </a:p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发挥合力：</a:t>
            </a:r>
            <a:r>
              <a:rPr lang="zh-CN" altLang="en-US" sz="2800" dirty="0" smtClean="0"/>
              <a:t>统一领导、分工协作、分级负责、多方参与</a:t>
            </a:r>
            <a:endParaRPr lang="en-US" altLang="zh-CN" sz="2800" dirty="0" smtClean="0"/>
          </a:p>
        </p:txBody>
      </p:sp>
      <p:sp>
        <p:nvSpPr>
          <p:cNvPr id="5" name="标题 1"/>
          <p:cNvSpPr txBox="1">
            <a:spLocks/>
          </p:cNvSpPr>
          <p:nvPr/>
        </p:nvSpPr>
        <p:spPr bwMode="auto">
          <a:xfrm>
            <a:off x="97029" y="1679792"/>
            <a:ext cx="874571" cy="5067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总结回顾 普查着力点</a:t>
            </a:r>
          </a:p>
        </p:txBody>
      </p:sp>
    </p:spTree>
    <p:extLst>
      <p:ext uri="{BB962C8B-B14F-4D97-AF65-F5344CB8AC3E}">
        <p14:creationId xmlns:p14="http://schemas.microsoft.com/office/powerpoint/2010/main" val="25892478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2" descr="白云蓝天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5"/>
            <a:ext cx="9144000" cy="5373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内容占位符 5"/>
          <p:cNvSpPr txBox="1">
            <a:spLocks/>
          </p:cNvSpPr>
          <p:nvPr/>
        </p:nvSpPr>
        <p:spPr>
          <a:xfrm>
            <a:off x="611560" y="3356992"/>
            <a:ext cx="8136904" cy="216024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8000" b="1" spc="50" dirty="0" smtClean="0">
                <a:ln w="9525" cmpd="sng">
                  <a:solidFill>
                    <a:srgbClr val="C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谢谢大家！</a:t>
            </a:r>
            <a:endParaRPr lang="zh-CN" altLang="en-US" sz="8000" b="1" spc="50" dirty="0">
              <a:ln w="9525" cmpd="sng">
                <a:solidFill>
                  <a:srgbClr val="C000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9384972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854968"/>
          </a:xfrm>
        </p:spPr>
        <p:txBody>
          <a:bodyPr/>
          <a:lstStyle/>
          <a:p>
            <a:r>
              <a:rPr kumimoji="1"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污染源普查是重大国情调查</a:t>
            </a:r>
            <a:endParaRPr kumimoji="1"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051645"/>
              </p:ext>
            </p:extLst>
          </p:nvPr>
        </p:nvGraphicFramePr>
        <p:xfrm>
          <a:off x="457200" y="2636614"/>
          <a:ext cx="8229600" cy="3960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503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668337"/>
          </a:xfrm>
        </p:spPr>
        <p:txBody>
          <a:bodyPr/>
          <a:lstStyle/>
          <a:p>
            <a:r>
              <a:rPr kumimoji="0"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普查目标</a:t>
            </a:r>
          </a:p>
        </p:txBody>
      </p:sp>
      <p:sp>
        <p:nvSpPr>
          <p:cNvPr id="14338" name="内容占位符 2"/>
          <p:cNvSpPr>
            <a:spLocks noGrp="1"/>
          </p:cNvSpPr>
          <p:nvPr>
            <p:ph idx="1"/>
          </p:nvPr>
        </p:nvSpPr>
        <p:spPr>
          <a:xfrm>
            <a:off x="189508" y="2348880"/>
            <a:ext cx="8785671" cy="4392141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kumimoji="0" lang="en-US" altLang="zh-CN" sz="27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kumimoji="0" lang="zh-CN" altLang="en-US" sz="27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国务院关于开展第二次全国污染源普查的通知</a:t>
            </a:r>
            <a:r>
              <a:rPr kumimoji="0" lang="en-US" altLang="zh-CN" sz="27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</a:p>
          <a:p>
            <a:pPr marL="432000" indent="0">
              <a:lnSpc>
                <a:spcPct val="120000"/>
              </a:lnSpc>
              <a:buNone/>
            </a:pPr>
            <a:r>
              <a:rPr kumimoji="0" lang="zh-CN" altLang="en-US" sz="27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普查目的包括：</a:t>
            </a:r>
            <a:endParaRPr kumimoji="0" lang="en-US" altLang="zh-CN" sz="2700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kumimoji="0" lang="zh-CN" altLang="en-US" sz="260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  （</a:t>
            </a:r>
            <a:r>
              <a:rPr kumimoji="0" lang="en-US" altLang="zh-CN" sz="260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1</a:t>
            </a:r>
            <a:r>
              <a:rPr kumimoji="0" lang="zh-CN" altLang="en-US" sz="260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）摸清各类污染源基本信息</a:t>
            </a:r>
            <a:endParaRPr kumimoji="0" lang="en-US" altLang="zh-CN" sz="2600" dirty="0" smtClean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kumimoji="0" lang="zh-CN" altLang="en-US" sz="260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  （</a:t>
            </a:r>
            <a:r>
              <a:rPr kumimoji="0" lang="en-US" altLang="zh-CN" sz="260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2</a:t>
            </a:r>
            <a:r>
              <a:rPr kumimoji="0" lang="zh-CN" altLang="en-US" sz="260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）了解污染源数量、结构和分布状况</a:t>
            </a:r>
            <a:endParaRPr kumimoji="0" lang="en-US" altLang="zh-CN" sz="2600" dirty="0" smtClean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kumimoji="0" lang="zh-CN" altLang="en-US" sz="260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  （</a:t>
            </a:r>
            <a:r>
              <a:rPr kumimoji="0" lang="en-US" altLang="zh-CN" sz="260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3</a:t>
            </a:r>
            <a:r>
              <a:rPr kumimoji="0" lang="zh-CN" altLang="en-US" sz="260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）建立健全污染源基础信息数据库</a:t>
            </a:r>
            <a:endParaRPr kumimoji="0" lang="en-US" altLang="zh-CN" sz="2600" dirty="0" smtClean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kumimoji="0" lang="zh-CN" altLang="en-US" sz="260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  （</a:t>
            </a:r>
            <a:r>
              <a:rPr kumimoji="0" lang="en-US" altLang="zh-CN" sz="260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4</a:t>
            </a:r>
            <a:r>
              <a:rPr kumimoji="0" lang="zh-CN" altLang="en-US" sz="2600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）服务管理决策</a:t>
            </a:r>
            <a:endParaRPr kumimoji="0" lang="en-US" altLang="zh-CN" sz="2600" dirty="0" smtClean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342000"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700" b="1" dirty="0">
                <a:latin typeface="仿宋" panose="02010609060101010101" pitchFamily="49" charset="-122"/>
                <a:ea typeface="仿宋" panose="02010609060101010101" pitchFamily="49" charset="-122"/>
              </a:rPr>
              <a:t>围绕上述</a:t>
            </a:r>
            <a:r>
              <a:rPr lang="en-US" altLang="zh-CN" sz="2700" b="1" dirty="0">
                <a:latin typeface="仿宋" panose="02010609060101010101" pitchFamily="49" charset="-122"/>
                <a:ea typeface="仿宋" panose="02010609060101010101" pitchFamily="49" charset="-122"/>
              </a:rPr>
              <a:t>4</a:t>
            </a:r>
            <a:r>
              <a:rPr lang="zh-CN" altLang="en-US" sz="2700" b="1" dirty="0">
                <a:latin typeface="仿宋" panose="02010609060101010101" pitchFamily="49" charset="-122"/>
                <a:ea typeface="仿宋" panose="02010609060101010101" pitchFamily="49" charset="-122"/>
              </a:rPr>
              <a:t>个目标，以</a:t>
            </a:r>
            <a:r>
              <a:rPr lang="zh-CN" altLang="en-US" sz="27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查得清</a:t>
            </a:r>
            <a:r>
              <a:rPr lang="zh-CN" altLang="en-US" sz="2700" b="1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zh-CN" altLang="en-US" sz="27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可统计</a:t>
            </a:r>
            <a:r>
              <a:rPr lang="zh-CN" altLang="en-US" sz="2700" b="1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zh-CN" altLang="en-US" sz="27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可核</a:t>
            </a:r>
            <a:r>
              <a:rPr lang="zh-CN" altLang="en-US" sz="2700" b="1" dirty="0" smtClean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证为基本</a:t>
            </a:r>
            <a:r>
              <a:rPr lang="zh-CN" altLang="en-US" sz="27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原则</a:t>
            </a:r>
            <a:r>
              <a:rPr lang="zh-CN" altLang="en-US" sz="2700" b="1" dirty="0">
                <a:latin typeface="仿宋" panose="02010609060101010101" pitchFamily="49" charset="-122"/>
                <a:ea typeface="仿宋" panose="02010609060101010101" pitchFamily="49" charset="-122"/>
              </a:rPr>
              <a:t>筛选普查需求，为用而查，有限目标</a:t>
            </a:r>
            <a:endParaRPr lang="en-US" altLang="zh-CN" sz="27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7656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标题 1"/>
          <p:cNvSpPr>
            <a:spLocks noGrp="1"/>
          </p:cNvSpPr>
          <p:nvPr>
            <p:ph type="title"/>
          </p:nvPr>
        </p:nvSpPr>
        <p:spPr>
          <a:xfrm>
            <a:off x="899592" y="2663133"/>
            <a:ext cx="1115615" cy="3168352"/>
          </a:xfrm>
        </p:spPr>
        <p:txBody>
          <a:bodyPr/>
          <a:lstStyle/>
          <a:p>
            <a:r>
              <a:rPr kumimoji="0"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报</a:t>
            </a:r>
            <a: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kumimoji="0"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告</a:t>
            </a:r>
            <a: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kumimoji="0"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提</a:t>
            </a:r>
            <a: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/>
            </a:r>
            <a:br>
              <a:rPr kumimoji="0"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kumimoji="0"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纲</a:t>
            </a:r>
          </a:p>
        </p:txBody>
      </p:sp>
      <p:sp>
        <p:nvSpPr>
          <p:cNvPr id="13314" name="内容占位符 2"/>
          <p:cNvSpPr>
            <a:spLocks noGrp="1"/>
          </p:cNvSpPr>
          <p:nvPr>
            <p:ph idx="1"/>
          </p:nvPr>
        </p:nvSpPr>
        <p:spPr>
          <a:xfrm>
            <a:off x="2843808" y="2132856"/>
            <a:ext cx="4968552" cy="4228906"/>
          </a:xfrm>
        </p:spPr>
        <p:txBody>
          <a:bodyPr/>
          <a:lstStyle/>
          <a:p>
            <a:pPr>
              <a:lnSpc>
                <a:spcPct val="200000"/>
              </a:lnSpc>
              <a:spcBef>
                <a:spcPts val="0"/>
              </a:spcBef>
            </a:pPr>
            <a:r>
              <a:rPr kumimoji="0" lang="zh-CN" altLang="en-US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一、普查必要性和目标</a:t>
            </a:r>
            <a:endParaRPr kumimoji="0" lang="en-US" altLang="zh-CN" b="1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kumimoji="0" lang="zh-CN" altLang="en-US" b="1" dirty="0" smtClean="0">
                <a:solidFill>
                  <a:srgbClr val="C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二、普查总体思路</a:t>
            </a:r>
            <a:endParaRPr kumimoji="0" lang="en-US" altLang="zh-CN" b="1" dirty="0" smtClean="0">
              <a:solidFill>
                <a:srgbClr val="C0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kumimoji="0" lang="zh-CN" altLang="en-US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三、普查技术路线</a:t>
            </a:r>
            <a:endParaRPr kumimoji="0" lang="en-US" altLang="zh-CN" b="1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kumimoji="0" lang="zh-CN" altLang="en-US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四、普查实施关键环节</a:t>
            </a:r>
            <a:endParaRPr kumimoji="0" lang="en-US" altLang="zh-CN" b="1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73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标题 1"/>
          <p:cNvSpPr>
            <a:spLocks noGrp="1"/>
          </p:cNvSpPr>
          <p:nvPr>
            <p:ph type="title"/>
          </p:nvPr>
        </p:nvSpPr>
        <p:spPr>
          <a:xfrm>
            <a:off x="395536" y="1556792"/>
            <a:ext cx="8229600" cy="668337"/>
          </a:xfrm>
        </p:spPr>
        <p:txBody>
          <a:bodyPr/>
          <a:lstStyle/>
          <a:p>
            <a:r>
              <a:rPr kumimoji="0"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普查总体思路</a:t>
            </a:r>
          </a:p>
        </p:txBody>
      </p:sp>
      <p:graphicFrame>
        <p:nvGraphicFramePr>
          <p:cNvPr id="6" name="图示 5"/>
          <p:cNvGraphicFramePr/>
          <p:nvPr>
            <p:extLst>
              <p:ext uri="{D42A27DB-BD31-4B8C-83A1-F6EECF244321}">
                <p14:modId xmlns:p14="http://schemas.microsoft.com/office/powerpoint/2010/main" val="1009601505"/>
              </p:ext>
            </p:extLst>
          </p:nvPr>
        </p:nvGraphicFramePr>
        <p:xfrm>
          <a:off x="4378506" y="2420888"/>
          <a:ext cx="4729998" cy="4218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387" name="内容占位符 8"/>
          <p:cNvSpPr>
            <a:spLocks noGrp="1"/>
          </p:cNvSpPr>
          <p:nvPr>
            <p:ph idx="1"/>
          </p:nvPr>
        </p:nvSpPr>
        <p:spPr>
          <a:xfrm>
            <a:off x="32188" y="2348880"/>
            <a:ext cx="4176464" cy="4509120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kumimoji="0" lang="zh-CN" altLang="en-US" sz="22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以环境质量为核心，按照源解析结果、断面超标因子和质量标准筛选普查主要污染物</a:t>
            </a:r>
            <a:endParaRPr kumimoji="0" lang="en-US" altLang="zh-CN" sz="2200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kumimoji="0" lang="zh-CN" altLang="en-US" sz="22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根据影响环境质量主要污染物确定要调查的污染源</a:t>
            </a:r>
            <a:endParaRPr kumimoji="0" lang="en-US" altLang="zh-CN" sz="2200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kumimoji="0" lang="zh-CN" altLang="en-US" sz="22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摸清主要污染物和污染源分布和基本信息，核定排放量，建立排放清单</a:t>
            </a:r>
            <a:endParaRPr kumimoji="0" lang="en-US" altLang="zh-CN" sz="2200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zh-CN" altLang="en-US" sz="2200" dirty="0">
                <a:latin typeface="仿宋" panose="02010609060101010101" pitchFamily="49" charset="-122"/>
                <a:ea typeface="仿宋" panose="02010609060101010101" pitchFamily="49" charset="-122"/>
              </a:rPr>
              <a:t>为</a:t>
            </a:r>
            <a:r>
              <a:rPr kumimoji="0" lang="zh-CN" altLang="en-US" sz="22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建立污染源</a:t>
            </a:r>
            <a:r>
              <a:rPr kumimoji="0" lang="en-US" altLang="zh-CN" sz="22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-</a:t>
            </a:r>
            <a:r>
              <a:rPr kumimoji="0" lang="zh-CN" altLang="en-US" sz="22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排放清单</a:t>
            </a:r>
            <a:r>
              <a:rPr kumimoji="0" lang="en-US" altLang="zh-CN" sz="22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-</a:t>
            </a:r>
            <a:r>
              <a:rPr kumimoji="0" lang="zh-CN" altLang="en-US" sz="22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环境质量</a:t>
            </a:r>
            <a:r>
              <a:rPr kumimoji="0" lang="en-US" altLang="zh-CN" sz="22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-</a:t>
            </a:r>
            <a:r>
              <a:rPr kumimoji="0" lang="zh-CN" altLang="en-US" sz="22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污染源关联响应关系提供支撑</a:t>
            </a:r>
            <a:endParaRPr kumimoji="0" lang="en-US" altLang="zh-CN" sz="2200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2432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标题 1"/>
          <p:cNvSpPr>
            <a:spLocks noGrp="1"/>
          </p:cNvSpPr>
          <p:nvPr>
            <p:ph type="title"/>
          </p:nvPr>
        </p:nvSpPr>
        <p:spPr>
          <a:xfrm>
            <a:off x="107504" y="2744924"/>
            <a:ext cx="874571" cy="2808312"/>
          </a:xfrm>
        </p:spPr>
        <p:txBody>
          <a:bodyPr vert="eaVert"/>
          <a:lstStyle/>
          <a:p>
            <a:r>
              <a:rPr kumimoji="0"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普查污染物</a:t>
            </a:r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255984"/>
              </p:ext>
            </p:extLst>
          </p:nvPr>
        </p:nvGraphicFramePr>
        <p:xfrm>
          <a:off x="1043608" y="1628800"/>
          <a:ext cx="7920880" cy="4608513"/>
        </p:xfrm>
        <a:graphic>
          <a:graphicData uri="http://schemas.openxmlformats.org/drawingml/2006/table">
            <a:tbl>
              <a:tblPr/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153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废水</a:t>
                      </a:r>
                    </a:p>
                  </a:txBody>
                  <a:tcPr marL="68579" marR="68579" marT="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废气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固体废物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伴生放射性矿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>
                      <a:noFill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134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工业源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（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园区）</a:t>
                      </a:r>
                    </a:p>
                  </a:txBody>
                  <a:tcPr marL="68579" marR="68579" marT="0" marB="0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COD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、氨氮、总磷、总氮、石油类、挥发酚、氰化物、汞、镉、铅、铬、砷</a:t>
                      </a: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颗粒物、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SO</a:t>
                      </a:r>
                      <a:r>
                        <a:rPr kumimoji="0" lang="en-US" altLang="zh-CN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2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NO</a:t>
                      </a:r>
                      <a:r>
                        <a:rPr kumimoji="0" lang="en-US" altLang="zh-CN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X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VOCs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NH</a:t>
                      </a:r>
                      <a:r>
                        <a:rPr kumimoji="0" lang="en-US" altLang="zh-CN" sz="11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3</a:t>
                      </a:r>
                      <a:r>
                        <a:rPr kumimoji="0" lang="zh-CN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汞、镉、铅、铬、砷</a:t>
                      </a:r>
                      <a:endParaRPr kumimoji="0" lang="zh-CN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一般工业固体废物、危险废物</a:t>
                      </a: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放射性污染情况</a:t>
                      </a: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91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农业源</a:t>
                      </a:r>
                    </a:p>
                  </a:txBody>
                  <a:tcPr marL="68579" marR="68579" marT="0" marB="0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总氮、总磷、氨氮、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COD</a:t>
                      </a:r>
                      <a:endParaRPr kumimoji="0" lang="zh-CN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NH</a:t>
                      </a:r>
                      <a:r>
                        <a:rPr kumimoji="0" lang="en-US" altLang="zh-CN" sz="11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3</a:t>
                      </a:r>
                      <a:r>
                        <a:rPr kumimoji="0" lang="zh-CN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VOCs</a:t>
                      </a:r>
                      <a:endParaRPr kumimoji="0" lang="zh-CN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-</a:t>
                      </a:r>
                      <a:endParaRPr kumimoji="0" lang="zh-CN" altLang="zh-CN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-</a:t>
                      </a:r>
                      <a:endParaRPr kumimoji="0" lang="zh-CN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206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生活源</a:t>
                      </a:r>
                    </a:p>
                  </a:txBody>
                  <a:tcPr marL="68579" marR="68579" marT="0" marB="0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COD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、氨氮、总氮、总磷、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BOD</a:t>
                      </a:r>
                      <a:r>
                        <a:rPr kumimoji="0" lang="en-US" altLang="zh-CN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5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、动植物油</a:t>
                      </a:r>
                      <a:endParaRPr kumimoji="0" lang="zh-CN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颗粒物、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SO</a:t>
                      </a:r>
                      <a:r>
                        <a:rPr kumimoji="0" lang="en-US" altLang="zh-CN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2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NO</a:t>
                      </a:r>
                      <a:r>
                        <a:rPr kumimoji="0" lang="en-US" altLang="zh-CN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X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VOCs</a:t>
                      </a:r>
                      <a:endParaRPr kumimoji="0" lang="zh-CN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-</a:t>
                      </a:r>
                      <a:endParaRPr kumimoji="0" lang="zh-CN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-</a:t>
                      </a:r>
                      <a:endParaRPr kumimoji="0" lang="zh-CN" altLang="zh-CN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55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集中式污染治理设施</a:t>
                      </a:r>
                    </a:p>
                  </a:txBody>
                  <a:tcPr marL="68579" marR="68579" marT="0" marB="0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COD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、氨氮、总氮、总磷、动植物油、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BOD</a:t>
                      </a:r>
                      <a:r>
                        <a:rPr kumimoji="0" lang="en-US" altLang="zh-CN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5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、挥发酚、氰化物、汞、镉、铅、铬、砷</a:t>
                      </a:r>
                      <a:endParaRPr kumimoji="0" lang="zh-CN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颗粒物、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SO</a:t>
                      </a:r>
                      <a:r>
                        <a:rPr kumimoji="0" lang="en-US" altLang="zh-CN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2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NO</a:t>
                      </a:r>
                      <a:r>
                        <a:rPr kumimoji="0" lang="en-US" altLang="zh-CN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X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汞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镉、铅、铬、砷</a:t>
                      </a: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污泥、焚烧残渣、飞灰</a:t>
                      </a:r>
                      <a:endParaRPr kumimoji="0" lang="zh-CN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-</a:t>
                      </a:r>
                      <a:endParaRPr kumimoji="0" lang="zh-CN" altLang="zh-CN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31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移动源</a:t>
                      </a:r>
                    </a:p>
                  </a:txBody>
                  <a:tcPr marL="68579" marR="68579" marT="0" marB="0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+mn-cs"/>
                        </a:rPr>
                        <a:t>-</a:t>
                      </a:r>
                      <a:endParaRPr kumimoji="0" lang="zh-CN" alt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+mn-cs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颗粒物、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SO</a:t>
                      </a:r>
                      <a:r>
                        <a:rPr kumimoji="0" lang="en-US" altLang="zh-CN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2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NO</a:t>
                      </a:r>
                      <a:r>
                        <a:rPr kumimoji="0" lang="en-US" altLang="zh-CN" sz="1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X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VOCs</a:t>
                      </a:r>
                      <a:r>
                        <a:rPr kumimoji="0" lang="zh-CN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、</a:t>
                      </a:r>
                      <a:endParaRPr kumimoji="0" lang="en-US" altLang="zh-CN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indent="358775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+mn-cs"/>
                        </a:rPr>
                        <a:t>-</a:t>
                      </a:r>
                      <a:endParaRPr kumimoji="0" lang="zh-CN" alt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+mn-cs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  <a:cs typeface="+mn-cs"/>
                        </a:rPr>
                        <a:t>-</a:t>
                      </a:r>
                      <a:endParaRPr kumimoji="0" lang="zh-CN" altLang="zh-CN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  <a:cs typeface="+mn-cs"/>
                      </a:endParaRPr>
                    </a:p>
                  </a:txBody>
                  <a:tcPr marL="68579" marR="68579" marT="0" marB="0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598" name="文本框 1"/>
          <p:cNvSpPr txBox="1">
            <a:spLocks noChangeArrowheads="1"/>
          </p:cNvSpPr>
          <p:nvPr/>
        </p:nvSpPr>
        <p:spPr bwMode="auto">
          <a:xfrm>
            <a:off x="2051720" y="6237312"/>
            <a:ext cx="5832648" cy="535531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kumimoji="0" lang="zh-CN" altLang="en-US" b="1" dirty="0">
                <a:solidFill>
                  <a:srgbClr val="FF0000"/>
                </a:solidFill>
              </a:rPr>
              <a:t>各地区可以根据需要增加普查污染物</a:t>
            </a:r>
          </a:p>
        </p:txBody>
      </p:sp>
    </p:spTree>
    <p:extLst>
      <p:ext uri="{BB962C8B-B14F-4D97-AF65-F5344CB8AC3E}">
        <p14:creationId xmlns:p14="http://schemas.microsoft.com/office/powerpoint/2010/main" val="31699511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矩形 84"/>
          <p:cNvSpPr/>
          <p:nvPr/>
        </p:nvSpPr>
        <p:spPr>
          <a:xfrm>
            <a:off x="1338263" y="2563813"/>
            <a:ext cx="5100637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100" dirty="0">
              <a:solidFill>
                <a:srgbClr val="F545CA"/>
              </a:solidFill>
              <a:latin typeface="+mn-lt"/>
              <a:ea typeface="+mn-ea"/>
            </a:endParaRPr>
          </a:p>
        </p:txBody>
      </p:sp>
      <p:sp>
        <p:nvSpPr>
          <p:cNvPr id="22531" name="矩形 85"/>
          <p:cNvSpPr>
            <a:spLocks noChangeArrowheads="1"/>
          </p:cNvSpPr>
          <p:nvPr/>
        </p:nvSpPr>
        <p:spPr bwMode="auto">
          <a:xfrm>
            <a:off x="1338263" y="3076575"/>
            <a:ext cx="51006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eaLnBrk="1" hangingPunct="1"/>
            <a:endParaRPr kumimoji="0" lang="zh-CN" altLang="en-US" sz="1800">
              <a:solidFill>
                <a:srgbClr val="8181FC"/>
              </a:solidFill>
            </a:endParaRPr>
          </a:p>
        </p:txBody>
      </p:sp>
      <p:sp>
        <p:nvSpPr>
          <p:cNvPr id="87" name="矩形 86"/>
          <p:cNvSpPr/>
          <p:nvPr/>
        </p:nvSpPr>
        <p:spPr>
          <a:xfrm>
            <a:off x="3762375" y="3590925"/>
            <a:ext cx="2676525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kern="100" dirty="0">
                <a:solidFill>
                  <a:srgbClr val="F545CA"/>
                </a:solidFill>
                <a:latin typeface="+mn-lt"/>
                <a:ea typeface="+mn-ea"/>
              </a:rPr>
              <a:t> </a:t>
            </a:r>
          </a:p>
        </p:txBody>
      </p:sp>
      <p:sp>
        <p:nvSpPr>
          <p:cNvPr id="88" name="矩形 87"/>
          <p:cNvSpPr/>
          <p:nvPr/>
        </p:nvSpPr>
        <p:spPr>
          <a:xfrm>
            <a:off x="1338263" y="4105275"/>
            <a:ext cx="5111750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kern="100" dirty="0">
                <a:solidFill>
                  <a:srgbClr val="8181FC"/>
                </a:solidFill>
                <a:latin typeface="+mn-lt"/>
                <a:ea typeface="+mn-ea"/>
              </a:rPr>
              <a:t>           </a:t>
            </a:r>
          </a:p>
        </p:txBody>
      </p:sp>
      <p:graphicFrame>
        <p:nvGraphicFramePr>
          <p:cNvPr id="133" name="表格 1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879447"/>
              </p:ext>
            </p:extLst>
          </p:nvPr>
        </p:nvGraphicFramePr>
        <p:xfrm>
          <a:off x="1043609" y="1700808"/>
          <a:ext cx="7835079" cy="4681289"/>
        </p:xfrm>
        <a:graphic>
          <a:graphicData uri="http://schemas.openxmlformats.org/drawingml/2006/table">
            <a:tbl>
              <a:tblPr/>
              <a:tblGrid>
                <a:gridCol w="360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2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0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T="45727" marB="45727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类别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性质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调查对象和范围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4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1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T="45727" marB="45727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工业源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（园区）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固定源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41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个工业行业产业活动单位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8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个行业</a:t>
                      </a: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15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类矿产资源放射性污染源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825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2</a:t>
                      </a:r>
                      <a:endParaRPr kumimoji="0" lang="zh-CN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T="45727" marB="45727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农业源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固定源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规模化畜禽</a:t>
                      </a: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养殖场</a:t>
                      </a:r>
                      <a:endParaRPr kumimoji="0" lang="zh-CN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82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分散源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非规模化畜禽养殖、水产养殖业、种植业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825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3</a:t>
                      </a:r>
                      <a:endParaRPr kumimoji="0" lang="zh-CN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T="45727" marB="45727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生活源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固定源 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生活源锅炉、市政入河（湖）排污口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880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分散源 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城乡居民能源消费和废水排放情况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25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4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T="45727" marB="45727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集中式污染治理设施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固定源 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集中处理处置生活垃圾、危险废物和污水的单位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5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marT="45727" marB="45727" anchor="ctr" horzOverflow="overflow">
                    <a:lnL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移动源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移动源 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8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 sz="20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kumimoji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机动车和非道路移动污染源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A4BE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标题 1"/>
          <p:cNvSpPr txBox="1">
            <a:spLocks/>
          </p:cNvSpPr>
          <p:nvPr/>
        </p:nvSpPr>
        <p:spPr bwMode="auto">
          <a:xfrm>
            <a:off x="107504" y="2744924"/>
            <a:ext cx="874571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普查污染源</a:t>
            </a:r>
          </a:p>
        </p:txBody>
      </p:sp>
    </p:spTree>
    <p:extLst>
      <p:ext uri="{BB962C8B-B14F-4D97-AF65-F5344CB8AC3E}">
        <p14:creationId xmlns:p14="http://schemas.microsoft.com/office/powerpoint/2010/main" val="305659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18514801"/>
              </p:ext>
            </p:extLst>
          </p:nvPr>
        </p:nvGraphicFramePr>
        <p:xfrm>
          <a:off x="1279989" y="2411413"/>
          <a:ext cx="7468475" cy="3600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1135317" y="1692096"/>
            <a:ext cx="775716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32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固定源：</a:t>
            </a:r>
            <a:r>
              <a:rPr kumimoji="1" lang="zh-CN" altLang="en-US" sz="32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衔接排污许可和精细化管理需求</a:t>
            </a:r>
            <a:endParaRPr kumimoji="1" lang="zh-CN" altLang="en-US" sz="32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140509" y="6093296"/>
            <a:ext cx="7932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32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分散源：</a:t>
            </a:r>
            <a:r>
              <a:rPr kumimoji="1" lang="zh-CN" altLang="en-US" sz="32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获取区域、流域尺度活动水平信息</a:t>
            </a:r>
            <a:endParaRPr kumimoji="1" lang="zh-CN" altLang="en-US" sz="32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8" name="标题 1"/>
          <p:cNvSpPr txBox="1">
            <a:spLocks/>
          </p:cNvSpPr>
          <p:nvPr/>
        </p:nvSpPr>
        <p:spPr bwMode="auto">
          <a:xfrm>
            <a:off x="179512" y="2303426"/>
            <a:ext cx="874571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普查污染源信息</a:t>
            </a:r>
          </a:p>
        </p:txBody>
      </p:sp>
    </p:spTree>
    <p:extLst>
      <p:ext uri="{BB962C8B-B14F-4D97-AF65-F5344CB8AC3E}">
        <p14:creationId xmlns:p14="http://schemas.microsoft.com/office/powerpoint/2010/main" val="787985508"/>
      </p:ext>
    </p:extLst>
  </p:cSld>
  <p:clrMapOvr>
    <a:masterClrMapping/>
  </p:clrMapOvr>
</p:sld>
</file>

<file path=ppt/theme/theme1.xml><?xml version="1.0" encoding="utf-8"?>
<a:theme xmlns:a="http://schemas.openxmlformats.org/drawingml/2006/main" name="部里PPT模板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部里PPT模板</Template>
  <TotalTime>135</TotalTime>
  <Words>1608</Words>
  <Application>Microsoft Office PowerPoint</Application>
  <PresentationFormat>全屏显示(4:3)</PresentationFormat>
  <Paragraphs>320</Paragraphs>
  <Slides>24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3" baseType="lpstr">
      <vt:lpstr>仿宋</vt:lpstr>
      <vt:lpstr>黑体</vt:lpstr>
      <vt:lpstr>宋体</vt:lpstr>
      <vt:lpstr>宋体</vt:lpstr>
      <vt:lpstr>微软雅黑</vt:lpstr>
      <vt:lpstr>Arial</vt:lpstr>
      <vt:lpstr>Calibri</vt:lpstr>
      <vt:lpstr>Times New Roman</vt:lpstr>
      <vt:lpstr>部里PPT模板</vt:lpstr>
      <vt:lpstr>第二次全国污染源普查 方案解读</vt:lpstr>
      <vt:lpstr>报 告 提 纲</vt:lpstr>
      <vt:lpstr>污染源普查是重大国情调查</vt:lpstr>
      <vt:lpstr>普查目标</vt:lpstr>
      <vt:lpstr>报 告 提 纲</vt:lpstr>
      <vt:lpstr>普查总体思路</vt:lpstr>
      <vt:lpstr>普查污染物</vt:lpstr>
      <vt:lpstr>PowerPoint 演示文稿</vt:lpstr>
      <vt:lpstr>PowerPoint 演示文稿</vt:lpstr>
      <vt:lpstr>排放与质量关联性分析</vt:lpstr>
      <vt:lpstr>PowerPoint 演示文稿</vt:lpstr>
      <vt:lpstr>报 告 提 纲</vt:lpstr>
      <vt:lpstr>普查总体技术路线</vt:lpstr>
      <vt:lpstr>名录库建库、基本信息获取和排放量核定</vt:lpstr>
      <vt:lpstr>PowerPoint 演示文稿</vt:lpstr>
      <vt:lpstr>基本信息获取和排放量核定</vt:lpstr>
      <vt:lpstr>报 告 提 纲</vt:lpstr>
      <vt:lpstr>普查三年总体工作计划</vt:lpstr>
      <vt:lpstr>普查数据质量管理框架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Lenovo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中国核燃料后处理设施核安全监管  Nuclear Safety Regulation of Nuclear Fuel Reprocessing Facilities in China</dc:title>
  <dc:creator>admin</dc:creator>
  <cp:lastModifiedBy>Jeannywq</cp:lastModifiedBy>
  <cp:revision>311</cp:revision>
  <dcterms:created xsi:type="dcterms:W3CDTF">2014-05-19T00:56:00Z</dcterms:created>
  <dcterms:modified xsi:type="dcterms:W3CDTF">2017-09-25T02:30:36Z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2052-10.1.0.6749</vt:lpwstr>
  </property>
</Properties>
</file>